
<file path=[Content_Types].xml><?xml version="1.0" encoding="utf-8"?>
<Types xmlns="http://schemas.openxmlformats.org/package/2006/content-types">
  <Default Extension="tmp" ContentType="image/png"/>
  <Default Extension="png" ContentType="image/png"/>
  <Default Extension="emf" ContentType="image/x-emf"/>
  <Default Extension="jpeg" ContentType="image/jpeg"/>
  <Default Extension="rels" ContentType="application/vnd.openxmlformats-package.relationships+xml"/>
  <Default Extension="xml" ContentType="application/xml"/>
  <Default Extension="gif" ContentType="image/gif"/>
  <Default Extension="jpg" ContentType="image/jpeg"/>
  <Override PartName="/ppt/presentation.xml" ContentType="application/vnd.openxmlformats-officedocument.presentationml.presentation.main+xml"/>
  <Override PartName="/ppt/slides/slide21.xml" ContentType="application/vnd.openxmlformats-officedocument.presentationml.slide+xml"/>
  <Override PartName="/ppt/slides/slide11.xml" ContentType="application/vnd.openxmlformats-officedocument.presentationml.slide+xml"/>
  <Override PartName="/ppt/slides/slide10.xml" ContentType="application/vnd.openxmlformats-officedocument.presentationml.slide+xml"/>
  <Override PartName="/ppt/slides/slide9.xml" ContentType="application/vnd.openxmlformats-officedocument.presentationml.slide+xml"/>
  <Override PartName="/ppt/slides/slide8.xml" ContentType="application/vnd.openxmlformats-officedocument.presentationml.slide+xml"/>
  <Override PartName="/ppt/slides/slide7.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9.xml" ContentType="application/vnd.openxmlformats-officedocument.presentationml.slide+xml"/>
  <Override PartName="/ppt/slides/slide18.xml" ContentType="application/vnd.openxmlformats-officedocument.presentationml.slide+xml"/>
  <Override PartName="/ppt/slides/slide17.xml" ContentType="application/vnd.openxmlformats-officedocument.presentationml.slide+xml"/>
  <Override PartName="/ppt/slides/slide16.xml" ContentType="application/vnd.openxmlformats-officedocument.presentationml.slide+xml"/>
  <Override PartName="/ppt/slides/slide15.xml" ContentType="application/vnd.openxmlformats-officedocument.presentationml.slide+xml"/>
  <Override PartName="/ppt/slides/slide6.xml" ContentType="application/vnd.openxmlformats-officedocument.presentationml.slide+xml"/>
  <Override PartName="/ppt/slides/slide5.xml" ContentType="application/vnd.openxmlformats-officedocument.presentationml.slide+xml"/>
  <Override PartName="/ppt/slides/slide4.xml" ContentType="application/vnd.openxmlformats-officedocument.presentationml.slide+xml"/>
  <Override PartName="/ppt/slides/slide1.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2.xml" ContentType="application/vnd.openxmlformats-officedocument.presentationml.slide+xml"/>
  <Override PartName="/ppt/slideMasters/slideMaster1.xml" ContentType="application/vnd.openxmlformats-officedocument.presentationml.slideMaster+xml"/>
  <Override PartName="/ppt/slideLayouts/slideLayout11.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6.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1.xml" ContentType="application/vnd.openxmlformats-officedocument.presentationml.slideLayout+xml"/>
  <Override PartName="/ppt/slideLayouts/slideLayout3.xml" ContentType="application/vnd.openxmlformats-officedocument.presentationml.slideLayout+xml"/>
  <Override PartName="/ppt/slideLayouts/slideLayout2.xml" ContentType="application/vnd.openxmlformats-officedocument.presentationml.slideLayout+xml"/>
  <Override PartName="/ppt/theme/theme1.xml" ContentType="application/vnd.openxmlformats-officedocument.theme+xml"/>
  <Override PartName="/ppt/presProps.xml" ContentType="application/vnd.openxmlformats-officedocument.presentationml.presProps+xml"/>
  <Override PartName="/ppt/tableStyles.xml" ContentType="application/vnd.openxmlformats-officedocument.presentationml.tableStyles+xml"/>
  <Override PartName="/ppt/viewProps.xml" ContentType="application/vnd.openxmlformats-officedocument.presentationml.viewProps+xml"/>
  <Override PartName="/docProps/app.xml" ContentType="application/vnd.openxmlformats-officedocument.extended-properties+xml"/>
  <Override PartName="/docProps/core.xml" ContentType="application/vnd.openxmlformats-package.core-properties+xml"/>
  <Override PartName="/ppt/changesInfos/changesInfo1.xml" ContentType="application/vnd.ms-powerpoint.changesinfo+xml"/>
  <Override PartName="/customXml/itemProps4.xml" ContentType="application/vnd.openxmlformats-officedocument.customXmlProperties+xml"/>
  <Override PartName="/customXml/itemProps3.xml" ContentType="application/vnd.openxmlformats-officedocument.customXmlProperties+xml"/>
  <Override PartName="/customXml/itemProps2.xml" ContentType="application/vnd.openxmlformats-officedocument.customXmlProperties+xml"/>
  <Override PartName="/customXml/itemProps1.xml" ContentType="application/vnd.openxmlformats-officedocument.customXmlProperties+xml"/>
  <Override PartName="/customXml/itemProps5.xml" ContentType="application/vnd.openxmlformats-officedocument.customXml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75" r:id="rId3"/>
    <p:sldId id="264" r:id="rId4"/>
    <p:sldId id="272" r:id="rId5"/>
    <p:sldId id="274" r:id="rId6"/>
    <p:sldId id="273" r:id="rId7"/>
    <p:sldId id="265" r:id="rId8"/>
    <p:sldId id="285" r:id="rId9"/>
    <p:sldId id="283" r:id="rId10"/>
    <p:sldId id="284" r:id="rId11"/>
    <p:sldId id="262" r:id="rId12"/>
    <p:sldId id="280" r:id="rId13"/>
    <p:sldId id="267" r:id="rId14"/>
    <p:sldId id="269" r:id="rId15"/>
    <p:sldId id="281" r:id="rId16"/>
    <p:sldId id="282" r:id="rId17"/>
    <p:sldId id="268" r:id="rId18"/>
    <p:sldId id="270" r:id="rId19"/>
    <p:sldId id="276" r:id="rId20"/>
    <p:sldId id="271" r:id="rId21"/>
    <p:sldId id="278" r:id="rId22"/>
  </p:sldIdLst>
  <p:sldSz cx="12192000" cy="6858000"/>
  <p:notesSz cx="6797675" cy="9928225"/>
  <p:defaultText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5622" autoAdjust="0"/>
    <p:restoredTop sz="94660"/>
  </p:normalViewPr>
  <p:slideViewPr>
    <p:cSldViewPr snapToGrid="0">
      <p:cViewPr varScale="1">
        <p:scale>
          <a:sx n="89" d="100"/>
          <a:sy n="89" d="100"/>
        </p:scale>
        <p:origin x="437"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customXml" Target="../customXml/item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heme" Target="theme/theme1.xml"/><Relationship Id="rId33" Type="http://schemas.openxmlformats.org/officeDocument/2006/relationships/customXml" Target="../customXml/item2.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viewProps" Target="viewProps.xml"/><Relationship Id="rId32" Type="http://schemas.openxmlformats.org/officeDocument/2006/relationships/customXml" Target="../customXml/item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presProps" Target="presProps.xml"/><Relationship Id="rId36" Type="http://schemas.openxmlformats.org/officeDocument/2006/relationships/customXml" Target="../customXml/item5.xml"/><Relationship Id="rId10" Type="http://schemas.openxmlformats.org/officeDocument/2006/relationships/slide" Target="slides/slide9.xml"/><Relationship Id="rId19" Type="http://schemas.openxmlformats.org/officeDocument/2006/relationships/slide" Target="slides/slide18.xml"/><Relationship Id="rId31"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35" Type="http://schemas.openxmlformats.org/officeDocument/2006/relationships/customXml" Target="../customXml/item4.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bernard vedece" userId="9c0a83b92bc626c4" providerId="LiveId" clId="{2AEAB601-2787-4B86-AABC-C0B724E5184B}"/>
    <pc:docChg chg="undo modSld sldOrd">
      <pc:chgData name="bernard vedece" userId="9c0a83b92bc626c4" providerId="LiveId" clId="{2AEAB601-2787-4B86-AABC-C0B724E5184B}" dt="2019-11-17T10:01:29.157" v="74" actId="20577"/>
      <pc:docMkLst>
        <pc:docMk/>
      </pc:docMkLst>
      <pc:sldChg chg="modSp">
        <pc:chgData name="bernard vedece" userId="9c0a83b92bc626c4" providerId="LiveId" clId="{2AEAB601-2787-4B86-AABC-C0B724E5184B}" dt="2019-11-17T09:57:47.275" v="41" actId="20577"/>
        <pc:sldMkLst>
          <pc:docMk/>
          <pc:sldMk cId="2896352332" sldId="262"/>
        </pc:sldMkLst>
        <pc:spChg chg="mod">
          <ac:chgData name="bernard vedece" userId="9c0a83b92bc626c4" providerId="LiveId" clId="{2AEAB601-2787-4B86-AABC-C0B724E5184B}" dt="2019-11-17T09:57:47.275" v="41" actId="20577"/>
          <ac:spMkLst>
            <pc:docMk/>
            <pc:sldMk cId="2896352332" sldId="262"/>
            <ac:spMk id="6" creationId="{00000000-0000-0000-0000-000000000000}"/>
          </ac:spMkLst>
        </pc:spChg>
      </pc:sldChg>
      <pc:sldChg chg="modSp">
        <pc:chgData name="bernard vedece" userId="9c0a83b92bc626c4" providerId="LiveId" clId="{2AEAB601-2787-4B86-AABC-C0B724E5184B}" dt="2019-11-17T09:33:03.328" v="5" actId="20577"/>
        <pc:sldMkLst>
          <pc:docMk/>
          <pc:sldMk cId="3517974296" sldId="263"/>
        </pc:sldMkLst>
        <pc:spChg chg="mod">
          <ac:chgData name="bernard vedece" userId="9c0a83b92bc626c4" providerId="LiveId" clId="{2AEAB601-2787-4B86-AABC-C0B724E5184B}" dt="2019-11-17T09:33:03.328" v="5" actId="20577"/>
          <ac:spMkLst>
            <pc:docMk/>
            <pc:sldMk cId="3517974296" sldId="263"/>
            <ac:spMk id="6" creationId="{00000000-0000-0000-0000-000000000000}"/>
          </ac:spMkLst>
        </pc:spChg>
      </pc:sldChg>
      <pc:sldChg chg="modSp">
        <pc:chgData name="bernard vedece" userId="9c0a83b92bc626c4" providerId="LiveId" clId="{2AEAB601-2787-4B86-AABC-C0B724E5184B}" dt="2019-11-17T09:33:30.525" v="7" actId="20577"/>
        <pc:sldMkLst>
          <pc:docMk/>
          <pc:sldMk cId="84714381" sldId="264"/>
        </pc:sldMkLst>
        <pc:spChg chg="mod">
          <ac:chgData name="bernard vedece" userId="9c0a83b92bc626c4" providerId="LiveId" clId="{2AEAB601-2787-4B86-AABC-C0B724E5184B}" dt="2019-11-17T09:33:30.525" v="7" actId="20577"/>
          <ac:spMkLst>
            <pc:docMk/>
            <pc:sldMk cId="84714381" sldId="264"/>
            <ac:spMk id="6" creationId="{00000000-0000-0000-0000-000000000000}"/>
          </ac:spMkLst>
        </pc:spChg>
      </pc:sldChg>
      <pc:sldChg chg="modSp">
        <pc:chgData name="bernard vedece" userId="9c0a83b92bc626c4" providerId="LiveId" clId="{2AEAB601-2787-4B86-AABC-C0B724E5184B}" dt="2019-11-17T09:58:51.674" v="45" actId="20577"/>
        <pc:sldMkLst>
          <pc:docMk/>
          <pc:sldMk cId="2563585763" sldId="268"/>
        </pc:sldMkLst>
        <pc:spChg chg="mod">
          <ac:chgData name="bernard vedece" userId="9c0a83b92bc626c4" providerId="LiveId" clId="{2AEAB601-2787-4B86-AABC-C0B724E5184B}" dt="2019-11-17T09:58:51.674" v="45" actId="20577"/>
          <ac:spMkLst>
            <pc:docMk/>
            <pc:sldMk cId="2563585763" sldId="268"/>
            <ac:spMk id="6" creationId="{00000000-0000-0000-0000-000000000000}"/>
          </ac:spMkLst>
        </pc:spChg>
      </pc:sldChg>
      <pc:sldChg chg="modSp">
        <pc:chgData name="bernard vedece" userId="9c0a83b92bc626c4" providerId="LiveId" clId="{2AEAB601-2787-4B86-AABC-C0B724E5184B}" dt="2019-11-17T09:59:06.469" v="48" actId="20577"/>
        <pc:sldMkLst>
          <pc:docMk/>
          <pc:sldMk cId="484922406" sldId="269"/>
        </pc:sldMkLst>
        <pc:spChg chg="mod">
          <ac:chgData name="bernard vedece" userId="9c0a83b92bc626c4" providerId="LiveId" clId="{2AEAB601-2787-4B86-AABC-C0B724E5184B}" dt="2019-11-17T09:59:06.469" v="48" actId="20577"/>
          <ac:spMkLst>
            <pc:docMk/>
            <pc:sldMk cId="484922406" sldId="269"/>
            <ac:spMk id="6" creationId="{00000000-0000-0000-0000-000000000000}"/>
          </ac:spMkLst>
        </pc:spChg>
      </pc:sldChg>
      <pc:sldChg chg="modSp">
        <pc:chgData name="bernard vedece" userId="9c0a83b92bc626c4" providerId="LiveId" clId="{2AEAB601-2787-4B86-AABC-C0B724E5184B}" dt="2019-11-17T10:00:06.206" v="58" actId="20577"/>
        <pc:sldMkLst>
          <pc:docMk/>
          <pc:sldMk cId="1489850614" sldId="270"/>
        </pc:sldMkLst>
        <pc:spChg chg="mod">
          <ac:chgData name="bernard vedece" userId="9c0a83b92bc626c4" providerId="LiveId" clId="{2AEAB601-2787-4B86-AABC-C0B724E5184B}" dt="2019-11-17T10:00:06.206" v="58" actId="20577"/>
          <ac:spMkLst>
            <pc:docMk/>
            <pc:sldMk cId="1489850614" sldId="270"/>
            <ac:spMk id="6" creationId="{00000000-0000-0000-0000-000000000000}"/>
          </ac:spMkLst>
        </pc:spChg>
      </pc:sldChg>
      <pc:sldChg chg="modSp">
        <pc:chgData name="bernard vedece" userId="9c0a83b92bc626c4" providerId="LiveId" clId="{2AEAB601-2787-4B86-AABC-C0B724E5184B}" dt="2019-11-17T09:30:45.828" v="3" actId="20577"/>
        <pc:sldMkLst>
          <pc:docMk/>
          <pc:sldMk cId="3961611519" sldId="271"/>
        </pc:sldMkLst>
        <pc:spChg chg="mod">
          <ac:chgData name="bernard vedece" userId="9c0a83b92bc626c4" providerId="LiveId" clId="{2AEAB601-2787-4B86-AABC-C0B724E5184B}" dt="2019-11-17T09:30:45.828" v="3" actId="20577"/>
          <ac:spMkLst>
            <pc:docMk/>
            <pc:sldMk cId="3961611519" sldId="271"/>
            <ac:spMk id="6" creationId="{00000000-0000-0000-0000-000000000000}"/>
          </ac:spMkLst>
        </pc:spChg>
      </pc:sldChg>
      <pc:sldChg chg="ord">
        <pc:chgData name="bernard vedece" userId="9c0a83b92bc626c4" providerId="LiveId" clId="{2AEAB601-2787-4B86-AABC-C0B724E5184B}" dt="2019-11-17T09:41:40.778" v="9"/>
        <pc:sldMkLst>
          <pc:docMk/>
          <pc:sldMk cId="1197793561" sldId="275"/>
        </pc:sldMkLst>
      </pc:sldChg>
      <pc:sldChg chg="modSp">
        <pc:chgData name="bernard vedece" userId="9c0a83b92bc626c4" providerId="LiveId" clId="{2AEAB601-2787-4B86-AABC-C0B724E5184B}" dt="2019-11-17T10:01:29.157" v="74" actId="20577"/>
        <pc:sldMkLst>
          <pc:docMk/>
          <pc:sldMk cId="4155093136" sldId="276"/>
        </pc:sldMkLst>
        <pc:spChg chg="mod">
          <ac:chgData name="bernard vedece" userId="9c0a83b92bc626c4" providerId="LiveId" clId="{2AEAB601-2787-4B86-AABC-C0B724E5184B}" dt="2019-11-17T10:01:29.157" v="74" actId="20577"/>
          <ac:spMkLst>
            <pc:docMk/>
            <pc:sldMk cId="4155093136" sldId="276"/>
            <ac:spMk id="6" creationId="{00000000-0000-0000-0000-000000000000}"/>
          </ac:spMkLst>
        </pc:spChg>
      </pc:sldChg>
      <pc:sldChg chg="modSp">
        <pc:chgData name="bernard vedece" userId="9c0a83b92bc626c4" providerId="LiveId" clId="{2AEAB601-2787-4B86-AABC-C0B724E5184B}" dt="2019-11-17T09:58:07.318" v="44" actId="20577"/>
        <pc:sldMkLst>
          <pc:docMk/>
          <pc:sldMk cId="1353944990" sldId="280"/>
        </pc:sldMkLst>
        <pc:spChg chg="mod">
          <ac:chgData name="bernard vedece" userId="9c0a83b92bc626c4" providerId="LiveId" clId="{2AEAB601-2787-4B86-AABC-C0B724E5184B}" dt="2019-11-17T09:58:07.318" v="44" actId="20577"/>
          <ac:spMkLst>
            <pc:docMk/>
            <pc:sldMk cId="1353944990" sldId="280"/>
            <ac:spMk id="6" creationId="{00000000-0000-0000-0000-000000000000}"/>
          </ac:spMkLst>
        </pc:spChg>
      </pc:sldChg>
      <pc:sldChg chg="modSp">
        <pc:chgData name="bernard vedece" userId="9c0a83b92bc626c4" providerId="LiveId" clId="{2AEAB601-2787-4B86-AABC-C0B724E5184B}" dt="2019-11-17T09:56:53.901" v="37" actId="20577"/>
        <pc:sldMkLst>
          <pc:docMk/>
          <pc:sldMk cId="4079507844" sldId="283"/>
        </pc:sldMkLst>
        <pc:spChg chg="mod">
          <ac:chgData name="bernard vedece" userId="9c0a83b92bc626c4" providerId="LiveId" clId="{2AEAB601-2787-4B86-AABC-C0B724E5184B}" dt="2019-11-17T09:56:53.901" v="37" actId="20577"/>
          <ac:spMkLst>
            <pc:docMk/>
            <pc:sldMk cId="4079507844" sldId="283"/>
            <ac:spMk id="3" creationId="{00000000-0000-0000-0000-000000000000}"/>
          </ac:spMkLst>
        </pc:spChg>
      </pc:sldChg>
    </pc:docChg>
  </pc:docChgLst>
</pc:chgInfo>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dia">
    <p:spTree>
      <p:nvGrpSpPr>
        <p:cNvPr id="1" name=""/>
        <p:cNvGrpSpPr/>
        <p:nvPr/>
      </p:nvGrpSpPr>
      <p:grpSpPr>
        <a:xfrm>
          <a:off x="0" y="0"/>
          <a:ext cx="0" cy="0"/>
          <a:chOff x="0" y="0"/>
          <a:chExt cx="0" cy="0"/>
        </a:xfrm>
      </p:grpSpPr>
      <p:sp>
        <p:nvSpPr>
          <p:cNvPr id="2" name="Titel 1"/>
          <p:cNvSpPr>
            <a:spLocks noGrp="1"/>
          </p:cNvSpPr>
          <p:nvPr>
            <p:ph type="ctrTitle"/>
          </p:nvPr>
        </p:nvSpPr>
        <p:spPr>
          <a:xfrm>
            <a:off x="1524000" y="1122363"/>
            <a:ext cx="9144000" cy="2387600"/>
          </a:xfrm>
        </p:spPr>
        <p:txBody>
          <a:bodyPr anchor="b"/>
          <a:lstStyle>
            <a:lvl1pPr algn="ctr">
              <a:defRPr sz="6000"/>
            </a:lvl1pPr>
          </a:lstStyle>
          <a:p>
            <a:r>
              <a:rPr lang="nl-NL"/>
              <a:t>Klik om de stijl te bewerken</a:t>
            </a:r>
            <a:endParaRPr lang="nl-BE"/>
          </a:p>
        </p:txBody>
      </p:sp>
      <p:sp>
        <p:nvSpPr>
          <p:cNvPr id="3" name="Ondertitel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Klik om de ondertitelstijl van het model te bewerken</a:t>
            </a:r>
            <a:endParaRPr lang="nl-BE"/>
          </a:p>
        </p:txBody>
      </p:sp>
      <p:sp>
        <p:nvSpPr>
          <p:cNvPr id="4" name="Tijdelijke aanduiding voor datum 3"/>
          <p:cNvSpPr>
            <a:spLocks noGrp="1"/>
          </p:cNvSpPr>
          <p:nvPr>
            <p:ph type="dt" sz="half" idx="10"/>
          </p:nvPr>
        </p:nvSpPr>
        <p:spPr/>
        <p:txBody>
          <a:bodyPr/>
          <a:lstStyle/>
          <a:p>
            <a:fld id="{6FD92A8F-FB34-4CEC-9CCA-1A61CC1D0D3E}" type="datetimeFigureOut">
              <a:rPr lang="nl-BE" smtClean="0"/>
              <a:t>18/11/2019</a:t>
            </a:fld>
            <a:endParaRPr lang="nl-BE" dirty="0"/>
          </a:p>
        </p:txBody>
      </p:sp>
      <p:sp>
        <p:nvSpPr>
          <p:cNvPr id="5" name="Tijdelijke aanduiding voor voettekst 4"/>
          <p:cNvSpPr>
            <a:spLocks noGrp="1"/>
          </p:cNvSpPr>
          <p:nvPr>
            <p:ph type="ftr" sz="quarter" idx="11"/>
          </p:nvPr>
        </p:nvSpPr>
        <p:spPr/>
        <p:txBody>
          <a:bodyPr/>
          <a:lstStyle/>
          <a:p>
            <a:endParaRPr lang="nl-BE" dirty="0"/>
          </a:p>
        </p:txBody>
      </p:sp>
      <p:sp>
        <p:nvSpPr>
          <p:cNvPr id="6" name="Tijdelijke aanduiding voor dianummer 5"/>
          <p:cNvSpPr>
            <a:spLocks noGrp="1"/>
          </p:cNvSpPr>
          <p:nvPr>
            <p:ph type="sldNum" sz="quarter" idx="12"/>
          </p:nvPr>
        </p:nvSpPr>
        <p:spPr/>
        <p:txBody>
          <a:bodyPr/>
          <a:lstStyle/>
          <a:p>
            <a:fld id="{3D47A1D6-CA22-438F-B9AA-5220E696DE2C}" type="slidenum">
              <a:rPr lang="nl-BE" smtClean="0"/>
              <a:t>‹nr.›</a:t>
            </a:fld>
            <a:endParaRPr lang="nl-BE" dirty="0"/>
          </a:p>
        </p:txBody>
      </p:sp>
    </p:spTree>
    <p:extLst>
      <p:ext uri="{BB962C8B-B14F-4D97-AF65-F5344CB8AC3E}">
        <p14:creationId xmlns:p14="http://schemas.microsoft.com/office/powerpoint/2010/main" val="3754759381"/>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el en verticale teks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endParaRPr lang="nl-BE"/>
          </a:p>
        </p:txBody>
      </p:sp>
      <p:sp>
        <p:nvSpPr>
          <p:cNvPr id="3" name="Tijdelijke aanduiding voor verticale tekst 2"/>
          <p:cNvSpPr>
            <a:spLocks noGrp="1"/>
          </p:cNvSpPr>
          <p:nvPr>
            <p:ph type="body" orient="vert" idx="1"/>
          </p:nvPr>
        </p:nvSpPr>
        <p:spPr/>
        <p:txBody>
          <a:bodyPr vert="eaVert"/>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4" name="Tijdelijke aanduiding voor datum 3"/>
          <p:cNvSpPr>
            <a:spLocks noGrp="1"/>
          </p:cNvSpPr>
          <p:nvPr>
            <p:ph type="dt" sz="half" idx="10"/>
          </p:nvPr>
        </p:nvSpPr>
        <p:spPr/>
        <p:txBody>
          <a:bodyPr/>
          <a:lstStyle/>
          <a:p>
            <a:fld id="{6FD92A8F-FB34-4CEC-9CCA-1A61CC1D0D3E}" type="datetimeFigureOut">
              <a:rPr lang="nl-BE" smtClean="0"/>
              <a:t>18/11/2019</a:t>
            </a:fld>
            <a:endParaRPr lang="nl-BE" dirty="0"/>
          </a:p>
        </p:txBody>
      </p:sp>
      <p:sp>
        <p:nvSpPr>
          <p:cNvPr id="5" name="Tijdelijke aanduiding voor voettekst 4"/>
          <p:cNvSpPr>
            <a:spLocks noGrp="1"/>
          </p:cNvSpPr>
          <p:nvPr>
            <p:ph type="ftr" sz="quarter" idx="11"/>
          </p:nvPr>
        </p:nvSpPr>
        <p:spPr/>
        <p:txBody>
          <a:bodyPr/>
          <a:lstStyle/>
          <a:p>
            <a:endParaRPr lang="nl-BE" dirty="0"/>
          </a:p>
        </p:txBody>
      </p:sp>
      <p:sp>
        <p:nvSpPr>
          <p:cNvPr id="6" name="Tijdelijke aanduiding voor dianummer 5"/>
          <p:cNvSpPr>
            <a:spLocks noGrp="1"/>
          </p:cNvSpPr>
          <p:nvPr>
            <p:ph type="sldNum" sz="quarter" idx="12"/>
          </p:nvPr>
        </p:nvSpPr>
        <p:spPr/>
        <p:txBody>
          <a:bodyPr/>
          <a:lstStyle/>
          <a:p>
            <a:fld id="{3D47A1D6-CA22-438F-B9AA-5220E696DE2C}" type="slidenum">
              <a:rPr lang="nl-BE" smtClean="0"/>
              <a:t>‹nr.›</a:t>
            </a:fld>
            <a:endParaRPr lang="nl-BE" dirty="0"/>
          </a:p>
        </p:txBody>
      </p:sp>
    </p:spTree>
    <p:extLst>
      <p:ext uri="{BB962C8B-B14F-4D97-AF65-F5344CB8AC3E}">
        <p14:creationId xmlns:p14="http://schemas.microsoft.com/office/powerpoint/2010/main" val="3324679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e titel en tekst">
    <p:spTree>
      <p:nvGrpSpPr>
        <p:cNvPr id="1" name=""/>
        <p:cNvGrpSpPr/>
        <p:nvPr/>
      </p:nvGrpSpPr>
      <p:grpSpPr>
        <a:xfrm>
          <a:off x="0" y="0"/>
          <a:ext cx="0" cy="0"/>
          <a:chOff x="0" y="0"/>
          <a:chExt cx="0" cy="0"/>
        </a:xfrm>
      </p:grpSpPr>
      <p:sp>
        <p:nvSpPr>
          <p:cNvPr id="2" name="Verticale titel 1"/>
          <p:cNvSpPr>
            <a:spLocks noGrp="1"/>
          </p:cNvSpPr>
          <p:nvPr>
            <p:ph type="title" orient="vert"/>
          </p:nvPr>
        </p:nvSpPr>
        <p:spPr>
          <a:xfrm>
            <a:off x="8724900" y="365125"/>
            <a:ext cx="2628900" cy="5811838"/>
          </a:xfrm>
        </p:spPr>
        <p:txBody>
          <a:bodyPr vert="eaVert"/>
          <a:lstStyle/>
          <a:p>
            <a:r>
              <a:rPr lang="nl-NL"/>
              <a:t>Klik om de stijl te bewerken</a:t>
            </a:r>
            <a:endParaRPr lang="nl-BE"/>
          </a:p>
        </p:txBody>
      </p:sp>
      <p:sp>
        <p:nvSpPr>
          <p:cNvPr id="3" name="Tijdelijke aanduiding voor verticale tekst 2"/>
          <p:cNvSpPr>
            <a:spLocks noGrp="1"/>
          </p:cNvSpPr>
          <p:nvPr>
            <p:ph type="body" orient="vert" idx="1"/>
          </p:nvPr>
        </p:nvSpPr>
        <p:spPr>
          <a:xfrm>
            <a:off x="838200" y="365125"/>
            <a:ext cx="7734300" cy="5811838"/>
          </a:xfrm>
        </p:spPr>
        <p:txBody>
          <a:bodyPr vert="eaVert"/>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4" name="Tijdelijke aanduiding voor datum 3"/>
          <p:cNvSpPr>
            <a:spLocks noGrp="1"/>
          </p:cNvSpPr>
          <p:nvPr>
            <p:ph type="dt" sz="half" idx="10"/>
          </p:nvPr>
        </p:nvSpPr>
        <p:spPr/>
        <p:txBody>
          <a:bodyPr/>
          <a:lstStyle/>
          <a:p>
            <a:fld id="{6FD92A8F-FB34-4CEC-9CCA-1A61CC1D0D3E}" type="datetimeFigureOut">
              <a:rPr lang="nl-BE" smtClean="0"/>
              <a:t>18/11/2019</a:t>
            </a:fld>
            <a:endParaRPr lang="nl-BE" dirty="0"/>
          </a:p>
        </p:txBody>
      </p:sp>
      <p:sp>
        <p:nvSpPr>
          <p:cNvPr id="5" name="Tijdelijke aanduiding voor voettekst 4"/>
          <p:cNvSpPr>
            <a:spLocks noGrp="1"/>
          </p:cNvSpPr>
          <p:nvPr>
            <p:ph type="ftr" sz="quarter" idx="11"/>
          </p:nvPr>
        </p:nvSpPr>
        <p:spPr/>
        <p:txBody>
          <a:bodyPr/>
          <a:lstStyle/>
          <a:p>
            <a:endParaRPr lang="nl-BE" dirty="0"/>
          </a:p>
        </p:txBody>
      </p:sp>
      <p:sp>
        <p:nvSpPr>
          <p:cNvPr id="6" name="Tijdelijke aanduiding voor dianummer 5"/>
          <p:cNvSpPr>
            <a:spLocks noGrp="1"/>
          </p:cNvSpPr>
          <p:nvPr>
            <p:ph type="sldNum" sz="quarter" idx="12"/>
          </p:nvPr>
        </p:nvSpPr>
        <p:spPr/>
        <p:txBody>
          <a:bodyPr/>
          <a:lstStyle/>
          <a:p>
            <a:fld id="{3D47A1D6-CA22-438F-B9AA-5220E696DE2C}" type="slidenum">
              <a:rPr lang="nl-BE" smtClean="0"/>
              <a:t>‹nr.›</a:t>
            </a:fld>
            <a:endParaRPr lang="nl-BE" dirty="0"/>
          </a:p>
        </p:txBody>
      </p:sp>
    </p:spTree>
    <p:extLst>
      <p:ext uri="{BB962C8B-B14F-4D97-AF65-F5344CB8AC3E}">
        <p14:creationId xmlns:p14="http://schemas.microsoft.com/office/powerpoint/2010/main" val="4928696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endParaRPr lang="nl-BE"/>
          </a:p>
        </p:txBody>
      </p:sp>
      <p:sp>
        <p:nvSpPr>
          <p:cNvPr id="3" name="Tijdelijke aanduiding voor inhoud 2"/>
          <p:cNvSpPr>
            <a:spLocks noGrp="1"/>
          </p:cNvSpPr>
          <p:nvPr>
            <p:ph idx="1"/>
          </p:nvPr>
        </p:nvSpPr>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4" name="Tijdelijke aanduiding voor datum 3"/>
          <p:cNvSpPr>
            <a:spLocks noGrp="1"/>
          </p:cNvSpPr>
          <p:nvPr>
            <p:ph type="dt" sz="half" idx="10"/>
          </p:nvPr>
        </p:nvSpPr>
        <p:spPr/>
        <p:txBody>
          <a:bodyPr/>
          <a:lstStyle/>
          <a:p>
            <a:fld id="{6FD92A8F-FB34-4CEC-9CCA-1A61CC1D0D3E}" type="datetimeFigureOut">
              <a:rPr lang="nl-BE" smtClean="0"/>
              <a:t>18/11/2019</a:t>
            </a:fld>
            <a:endParaRPr lang="nl-BE" dirty="0"/>
          </a:p>
        </p:txBody>
      </p:sp>
      <p:sp>
        <p:nvSpPr>
          <p:cNvPr id="5" name="Tijdelijke aanduiding voor voettekst 4"/>
          <p:cNvSpPr>
            <a:spLocks noGrp="1"/>
          </p:cNvSpPr>
          <p:nvPr>
            <p:ph type="ftr" sz="quarter" idx="11"/>
          </p:nvPr>
        </p:nvSpPr>
        <p:spPr/>
        <p:txBody>
          <a:bodyPr/>
          <a:lstStyle/>
          <a:p>
            <a:endParaRPr lang="nl-BE" dirty="0"/>
          </a:p>
        </p:txBody>
      </p:sp>
      <p:sp>
        <p:nvSpPr>
          <p:cNvPr id="6" name="Tijdelijke aanduiding voor dianummer 5"/>
          <p:cNvSpPr>
            <a:spLocks noGrp="1"/>
          </p:cNvSpPr>
          <p:nvPr>
            <p:ph type="sldNum" sz="quarter" idx="12"/>
          </p:nvPr>
        </p:nvSpPr>
        <p:spPr/>
        <p:txBody>
          <a:bodyPr/>
          <a:lstStyle/>
          <a:p>
            <a:fld id="{3D47A1D6-CA22-438F-B9AA-5220E696DE2C}" type="slidenum">
              <a:rPr lang="nl-BE" smtClean="0"/>
              <a:t>‹nr.›</a:t>
            </a:fld>
            <a:endParaRPr lang="nl-BE" dirty="0"/>
          </a:p>
        </p:txBody>
      </p:sp>
    </p:spTree>
    <p:extLst>
      <p:ext uri="{BB962C8B-B14F-4D97-AF65-F5344CB8AC3E}">
        <p14:creationId xmlns:p14="http://schemas.microsoft.com/office/powerpoint/2010/main" val="223878503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ekop">
    <p:spTree>
      <p:nvGrpSpPr>
        <p:cNvPr id="1" name=""/>
        <p:cNvGrpSpPr/>
        <p:nvPr/>
      </p:nvGrpSpPr>
      <p:grpSpPr>
        <a:xfrm>
          <a:off x="0" y="0"/>
          <a:ext cx="0" cy="0"/>
          <a:chOff x="0" y="0"/>
          <a:chExt cx="0" cy="0"/>
        </a:xfrm>
      </p:grpSpPr>
      <p:sp>
        <p:nvSpPr>
          <p:cNvPr id="2" name="Titel 1"/>
          <p:cNvSpPr>
            <a:spLocks noGrp="1"/>
          </p:cNvSpPr>
          <p:nvPr>
            <p:ph type="title"/>
          </p:nvPr>
        </p:nvSpPr>
        <p:spPr>
          <a:xfrm>
            <a:off x="831850" y="1709738"/>
            <a:ext cx="10515600" cy="2852737"/>
          </a:xfrm>
        </p:spPr>
        <p:txBody>
          <a:bodyPr anchor="b"/>
          <a:lstStyle>
            <a:lvl1pPr>
              <a:defRPr sz="6000"/>
            </a:lvl1pPr>
          </a:lstStyle>
          <a:p>
            <a:r>
              <a:rPr lang="nl-NL"/>
              <a:t>Klik om de stijl te bewerken</a:t>
            </a:r>
            <a:endParaRPr lang="nl-BE"/>
          </a:p>
        </p:txBody>
      </p:sp>
      <p:sp>
        <p:nvSpPr>
          <p:cNvPr id="3" name="Tijdelijke aanduiding voor tekst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nl-NL"/>
              <a:t>Klik om de modelstijlen te bewerken</a:t>
            </a:r>
          </a:p>
        </p:txBody>
      </p:sp>
      <p:sp>
        <p:nvSpPr>
          <p:cNvPr id="4" name="Tijdelijke aanduiding voor datum 3"/>
          <p:cNvSpPr>
            <a:spLocks noGrp="1"/>
          </p:cNvSpPr>
          <p:nvPr>
            <p:ph type="dt" sz="half" idx="10"/>
          </p:nvPr>
        </p:nvSpPr>
        <p:spPr/>
        <p:txBody>
          <a:bodyPr/>
          <a:lstStyle/>
          <a:p>
            <a:fld id="{6FD92A8F-FB34-4CEC-9CCA-1A61CC1D0D3E}" type="datetimeFigureOut">
              <a:rPr lang="nl-BE" smtClean="0"/>
              <a:t>18/11/2019</a:t>
            </a:fld>
            <a:endParaRPr lang="nl-BE" dirty="0"/>
          </a:p>
        </p:txBody>
      </p:sp>
      <p:sp>
        <p:nvSpPr>
          <p:cNvPr id="5" name="Tijdelijke aanduiding voor voettekst 4"/>
          <p:cNvSpPr>
            <a:spLocks noGrp="1"/>
          </p:cNvSpPr>
          <p:nvPr>
            <p:ph type="ftr" sz="quarter" idx="11"/>
          </p:nvPr>
        </p:nvSpPr>
        <p:spPr/>
        <p:txBody>
          <a:bodyPr/>
          <a:lstStyle/>
          <a:p>
            <a:endParaRPr lang="nl-BE" dirty="0"/>
          </a:p>
        </p:txBody>
      </p:sp>
      <p:sp>
        <p:nvSpPr>
          <p:cNvPr id="6" name="Tijdelijke aanduiding voor dianummer 5"/>
          <p:cNvSpPr>
            <a:spLocks noGrp="1"/>
          </p:cNvSpPr>
          <p:nvPr>
            <p:ph type="sldNum" sz="quarter" idx="12"/>
          </p:nvPr>
        </p:nvSpPr>
        <p:spPr/>
        <p:txBody>
          <a:bodyPr/>
          <a:lstStyle/>
          <a:p>
            <a:fld id="{3D47A1D6-CA22-438F-B9AA-5220E696DE2C}" type="slidenum">
              <a:rPr lang="nl-BE" smtClean="0"/>
              <a:t>‹nr.›</a:t>
            </a:fld>
            <a:endParaRPr lang="nl-BE" dirty="0"/>
          </a:p>
        </p:txBody>
      </p:sp>
    </p:spTree>
    <p:extLst>
      <p:ext uri="{BB962C8B-B14F-4D97-AF65-F5344CB8AC3E}">
        <p14:creationId xmlns:p14="http://schemas.microsoft.com/office/powerpoint/2010/main" val="85870918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nhoud van twee">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endParaRPr lang="nl-BE"/>
          </a:p>
        </p:txBody>
      </p:sp>
      <p:sp>
        <p:nvSpPr>
          <p:cNvPr id="3" name="Tijdelijke aanduiding voor inhoud 2"/>
          <p:cNvSpPr>
            <a:spLocks noGrp="1"/>
          </p:cNvSpPr>
          <p:nvPr>
            <p:ph sz="half" idx="1"/>
          </p:nvPr>
        </p:nvSpPr>
        <p:spPr>
          <a:xfrm>
            <a:off x="838200" y="1825625"/>
            <a:ext cx="5181600" cy="4351338"/>
          </a:xfrm>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4" name="Tijdelijke aanduiding voor inhoud 3"/>
          <p:cNvSpPr>
            <a:spLocks noGrp="1"/>
          </p:cNvSpPr>
          <p:nvPr>
            <p:ph sz="half" idx="2"/>
          </p:nvPr>
        </p:nvSpPr>
        <p:spPr>
          <a:xfrm>
            <a:off x="6172200" y="1825625"/>
            <a:ext cx="5181600" cy="4351338"/>
          </a:xfrm>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5" name="Tijdelijke aanduiding voor datum 4"/>
          <p:cNvSpPr>
            <a:spLocks noGrp="1"/>
          </p:cNvSpPr>
          <p:nvPr>
            <p:ph type="dt" sz="half" idx="10"/>
          </p:nvPr>
        </p:nvSpPr>
        <p:spPr/>
        <p:txBody>
          <a:bodyPr/>
          <a:lstStyle/>
          <a:p>
            <a:fld id="{6FD92A8F-FB34-4CEC-9CCA-1A61CC1D0D3E}" type="datetimeFigureOut">
              <a:rPr lang="nl-BE" smtClean="0"/>
              <a:t>18/11/2019</a:t>
            </a:fld>
            <a:endParaRPr lang="nl-BE" dirty="0"/>
          </a:p>
        </p:txBody>
      </p:sp>
      <p:sp>
        <p:nvSpPr>
          <p:cNvPr id="6" name="Tijdelijke aanduiding voor voettekst 5"/>
          <p:cNvSpPr>
            <a:spLocks noGrp="1"/>
          </p:cNvSpPr>
          <p:nvPr>
            <p:ph type="ftr" sz="quarter" idx="11"/>
          </p:nvPr>
        </p:nvSpPr>
        <p:spPr/>
        <p:txBody>
          <a:bodyPr/>
          <a:lstStyle/>
          <a:p>
            <a:endParaRPr lang="nl-BE" dirty="0"/>
          </a:p>
        </p:txBody>
      </p:sp>
      <p:sp>
        <p:nvSpPr>
          <p:cNvPr id="7" name="Tijdelijke aanduiding voor dianummer 6"/>
          <p:cNvSpPr>
            <a:spLocks noGrp="1"/>
          </p:cNvSpPr>
          <p:nvPr>
            <p:ph type="sldNum" sz="quarter" idx="12"/>
          </p:nvPr>
        </p:nvSpPr>
        <p:spPr/>
        <p:txBody>
          <a:bodyPr/>
          <a:lstStyle/>
          <a:p>
            <a:fld id="{3D47A1D6-CA22-438F-B9AA-5220E696DE2C}" type="slidenum">
              <a:rPr lang="nl-BE" smtClean="0"/>
              <a:t>‹nr.›</a:t>
            </a:fld>
            <a:endParaRPr lang="nl-BE" dirty="0"/>
          </a:p>
        </p:txBody>
      </p:sp>
    </p:spTree>
    <p:extLst>
      <p:ext uri="{BB962C8B-B14F-4D97-AF65-F5344CB8AC3E}">
        <p14:creationId xmlns:p14="http://schemas.microsoft.com/office/powerpoint/2010/main" val="9339201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Vergelijking">
    <p:spTree>
      <p:nvGrpSpPr>
        <p:cNvPr id="1" name=""/>
        <p:cNvGrpSpPr/>
        <p:nvPr/>
      </p:nvGrpSpPr>
      <p:grpSpPr>
        <a:xfrm>
          <a:off x="0" y="0"/>
          <a:ext cx="0" cy="0"/>
          <a:chOff x="0" y="0"/>
          <a:chExt cx="0" cy="0"/>
        </a:xfrm>
      </p:grpSpPr>
      <p:sp>
        <p:nvSpPr>
          <p:cNvPr id="2" name="Titel 1"/>
          <p:cNvSpPr>
            <a:spLocks noGrp="1"/>
          </p:cNvSpPr>
          <p:nvPr>
            <p:ph type="title"/>
          </p:nvPr>
        </p:nvSpPr>
        <p:spPr>
          <a:xfrm>
            <a:off x="839788" y="365125"/>
            <a:ext cx="10515600" cy="1325563"/>
          </a:xfrm>
        </p:spPr>
        <p:txBody>
          <a:bodyPr/>
          <a:lstStyle/>
          <a:p>
            <a:r>
              <a:rPr lang="nl-NL"/>
              <a:t>Klik om de stijl te bewerken</a:t>
            </a:r>
            <a:endParaRPr lang="nl-BE"/>
          </a:p>
        </p:txBody>
      </p:sp>
      <p:sp>
        <p:nvSpPr>
          <p:cNvPr id="3" name="Tijdelijke aanduiding voor tekst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modelstijlen te bewerken</a:t>
            </a:r>
          </a:p>
        </p:txBody>
      </p:sp>
      <p:sp>
        <p:nvSpPr>
          <p:cNvPr id="4" name="Tijdelijke aanduiding voor inhoud 3"/>
          <p:cNvSpPr>
            <a:spLocks noGrp="1"/>
          </p:cNvSpPr>
          <p:nvPr>
            <p:ph sz="half" idx="2"/>
          </p:nvPr>
        </p:nvSpPr>
        <p:spPr>
          <a:xfrm>
            <a:off x="839788" y="2505075"/>
            <a:ext cx="5157787" cy="3684588"/>
          </a:xfrm>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5" name="Tijdelijke aanduiding voor tekst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Klik om de modelstijlen te bewerken</a:t>
            </a:r>
          </a:p>
        </p:txBody>
      </p:sp>
      <p:sp>
        <p:nvSpPr>
          <p:cNvPr id="6" name="Tijdelijke aanduiding voor inhoud 5"/>
          <p:cNvSpPr>
            <a:spLocks noGrp="1"/>
          </p:cNvSpPr>
          <p:nvPr>
            <p:ph sz="quarter" idx="4"/>
          </p:nvPr>
        </p:nvSpPr>
        <p:spPr>
          <a:xfrm>
            <a:off x="6172200" y="2505075"/>
            <a:ext cx="5183188" cy="3684588"/>
          </a:xfrm>
        </p:spPr>
        <p:txBody>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7" name="Tijdelijke aanduiding voor datum 6"/>
          <p:cNvSpPr>
            <a:spLocks noGrp="1"/>
          </p:cNvSpPr>
          <p:nvPr>
            <p:ph type="dt" sz="half" idx="10"/>
          </p:nvPr>
        </p:nvSpPr>
        <p:spPr/>
        <p:txBody>
          <a:bodyPr/>
          <a:lstStyle/>
          <a:p>
            <a:fld id="{6FD92A8F-FB34-4CEC-9CCA-1A61CC1D0D3E}" type="datetimeFigureOut">
              <a:rPr lang="nl-BE" smtClean="0"/>
              <a:t>18/11/2019</a:t>
            </a:fld>
            <a:endParaRPr lang="nl-BE" dirty="0"/>
          </a:p>
        </p:txBody>
      </p:sp>
      <p:sp>
        <p:nvSpPr>
          <p:cNvPr id="8" name="Tijdelijke aanduiding voor voettekst 7"/>
          <p:cNvSpPr>
            <a:spLocks noGrp="1"/>
          </p:cNvSpPr>
          <p:nvPr>
            <p:ph type="ftr" sz="quarter" idx="11"/>
          </p:nvPr>
        </p:nvSpPr>
        <p:spPr/>
        <p:txBody>
          <a:bodyPr/>
          <a:lstStyle/>
          <a:p>
            <a:endParaRPr lang="nl-BE" dirty="0"/>
          </a:p>
        </p:txBody>
      </p:sp>
      <p:sp>
        <p:nvSpPr>
          <p:cNvPr id="9" name="Tijdelijke aanduiding voor dianummer 8"/>
          <p:cNvSpPr>
            <a:spLocks noGrp="1"/>
          </p:cNvSpPr>
          <p:nvPr>
            <p:ph type="sldNum" sz="quarter" idx="12"/>
          </p:nvPr>
        </p:nvSpPr>
        <p:spPr/>
        <p:txBody>
          <a:bodyPr/>
          <a:lstStyle/>
          <a:p>
            <a:fld id="{3D47A1D6-CA22-438F-B9AA-5220E696DE2C}" type="slidenum">
              <a:rPr lang="nl-BE" smtClean="0"/>
              <a:t>‹nr.›</a:t>
            </a:fld>
            <a:endParaRPr lang="nl-BE" dirty="0"/>
          </a:p>
        </p:txBody>
      </p:sp>
    </p:spTree>
    <p:extLst>
      <p:ext uri="{BB962C8B-B14F-4D97-AF65-F5344CB8AC3E}">
        <p14:creationId xmlns:p14="http://schemas.microsoft.com/office/powerpoint/2010/main" val="375461121"/>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nl-NL"/>
              <a:t>Klik om de stijl te bewerken</a:t>
            </a:r>
            <a:endParaRPr lang="nl-BE"/>
          </a:p>
        </p:txBody>
      </p:sp>
      <p:sp>
        <p:nvSpPr>
          <p:cNvPr id="3" name="Tijdelijke aanduiding voor datum 2"/>
          <p:cNvSpPr>
            <a:spLocks noGrp="1"/>
          </p:cNvSpPr>
          <p:nvPr>
            <p:ph type="dt" sz="half" idx="10"/>
          </p:nvPr>
        </p:nvSpPr>
        <p:spPr/>
        <p:txBody>
          <a:bodyPr/>
          <a:lstStyle/>
          <a:p>
            <a:fld id="{6FD92A8F-FB34-4CEC-9CCA-1A61CC1D0D3E}" type="datetimeFigureOut">
              <a:rPr lang="nl-BE" smtClean="0"/>
              <a:t>18/11/2019</a:t>
            </a:fld>
            <a:endParaRPr lang="nl-BE" dirty="0"/>
          </a:p>
        </p:txBody>
      </p:sp>
      <p:sp>
        <p:nvSpPr>
          <p:cNvPr id="4" name="Tijdelijke aanduiding voor voettekst 3"/>
          <p:cNvSpPr>
            <a:spLocks noGrp="1"/>
          </p:cNvSpPr>
          <p:nvPr>
            <p:ph type="ftr" sz="quarter" idx="11"/>
          </p:nvPr>
        </p:nvSpPr>
        <p:spPr/>
        <p:txBody>
          <a:bodyPr/>
          <a:lstStyle/>
          <a:p>
            <a:endParaRPr lang="nl-BE" dirty="0"/>
          </a:p>
        </p:txBody>
      </p:sp>
      <p:sp>
        <p:nvSpPr>
          <p:cNvPr id="5" name="Tijdelijke aanduiding voor dianummer 4"/>
          <p:cNvSpPr>
            <a:spLocks noGrp="1"/>
          </p:cNvSpPr>
          <p:nvPr>
            <p:ph type="sldNum" sz="quarter" idx="12"/>
          </p:nvPr>
        </p:nvSpPr>
        <p:spPr/>
        <p:txBody>
          <a:bodyPr/>
          <a:lstStyle/>
          <a:p>
            <a:fld id="{3D47A1D6-CA22-438F-B9AA-5220E696DE2C}" type="slidenum">
              <a:rPr lang="nl-BE" smtClean="0"/>
              <a:t>‹nr.›</a:t>
            </a:fld>
            <a:endParaRPr lang="nl-BE" dirty="0"/>
          </a:p>
        </p:txBody>
      </p:sp>
    </p:spTree>
    <p:extLst>
      <p:ext uri="{BB962C8B-B14F-4D97-AF65-F5344CB8AC3E}">
        <p14:creationId xmlns:p14="http://schemas.microsoft.com/office/powerpoint/2010/main" val="448808971"/>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Leeg">
    <p:spTree>
      <p:nvGrpSpPr>
        <p:cNvPr id="1" name=""/>
        <p:cNvGrpSpPr/>
        <p:nvPr/>
      </p:nvGrpSpPr>
      <p:grpSpPr>
        <a:xfrm>
          <a:off x="0" y="0"/>
          <a:ext cx="0" cy="0"/>
          <a:chOff x="0" y="0"/>
          <a:chExt cx="0" cy="0"/>
        </a:xfrm>
      </p:grpSpPr>
      <p:sp>
        <p:nvSpPr>
          <p:cNvPr id="2" name="Tijdelijke aanduiding voor datum 1"/>
          <p:cNvSpPr>
            <a:spLocks noGrp="1"/>
          </p:cNvSpPr>
          <p:nvPr>
            <p:ph type="dt" sz="half" idx="10"/>
          </p:nvPr>
        </p:nvSpPr>
        <p:spPr/>
        <p:txBody>
          <a:bodyPr/>
          <a:lstStyle/>
          <a:p>
            <a:fld id="{6FD92A8F-FB34-4CEC-9CCA-1A61CC1D0D3E}" type="datetimeFigureOut">
              <a:rPr lang="nl-BE" smtClean="0"/>
              <a:t>18/11/2019</a:t>
            </a:fld>
            <a:endParaRPr lang="nl-BE" dirty="0"/>
          </a:p>
        </p:txBody>
      </p:sp>
      <p:sp>
        <p:nvSpPr>
          <p:cNvPr id="3" name="Tijdelijke aanduiding voor voettekst 2"/>
          <p:cNvSpPr>
            <a:spLocks noGrp="1"/>
          </p:cNvSpPr>
          <p:nvPr>
            <p:ph type="ftr" sz="quarter" idx="11"/>
          </p:nvPr>
        </p:nvSpPr>
        <p:spPr/>
        <p:txBody>
          <a:bodyPr/>
          <a:lstStyle/>
          <a:p>
            <a:endParaRPr lang="nl-BE" dirty="0"/>
          </a:p>
        </p:txBody>
      </p:sp>
      <p:sp>
        <p:nvSpPr>
          <p:cNvPr id="4" name="Tijdelijke aanduiding voor dianummer 3"/>
          <p:cNvSpPr>
            <a:spLocks noGrp="1"/>
          </p:cNvSpPr>
          <p:nvPr>
            <p:ph type="sldNum" sz="quarter" idx="12"/>
          </p:nvPr>
        </p:nvSpPr>
        <p:spPr/>
        <p:txBody>
          <a:bodyPr/>
          <a:lstStyle/>
          <a:p>
            <a:fld id="{3D47A1D6-CA22-438F-B9AA-5220E696DE2C}" type="slidenum">
              <a:rPr lang="nl-BE" smtClean="0"/>
              <a:t>‹nr.›</a:t>
            </a:fld>
            <a:endParaRPr lang="nl-BE" dirty="0"/>
          </a:p>
        </p:txBody>
      </p:sp>
    </p:spTree>
    <p:extLst>
      <p:ext uri="{BB962C8B-B14F-4D97-AF65-F5344CB8AC3E}">
        <p14:creationId xmlns:p14="http://schemas.microsoft.com/office/powerpoint/2010/main" val="257965081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Inhoud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nl-NL"/>
              <a:t>Klik om de stijl te bewerken</a:t>
            </a:r>
            <a:endParaRPr lang="nl-BE"/>
          </a:p>
        </p:txBody>
      </p:sp>
      <p:sp>
        <p:nvSpPr>
          <p:cNvPr id="3" name="Tijdelijke aanduiding voor inhoud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4" name="Tijdelijke aanduiding voor tekst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 om de modelstijlen te bewerken</a:t>
            </a:r>
          </a:p>
        </p:txBody>
      </p:sp>
      <p:sp>
        <p:nvSpPr>
          <p:cNvPr id="5" name="Tijdelijke aanduiding voor datum 4"/>
          <p:cNvSpPr>
            <a:spLocks noGrp="1"/>
          </p:cNvSpPr>
          <p:nvPr>
            <p:ph type="dt" sz="half" idx="10"/>
          </p:nvPr>
        </p:nvSpPr>
        <p:spPr/>
        <p:txBody>
          <a:bodyPr/>
          <a:lstStyle/>
          <a:p>
            <a:fld id="{6FD92A8F-FB34-4CEC-9CCA-1A61CC1D0D3E}" type="datetimeFigureOut">
              <a:rPr lang="nl-BE" smtClean="0"/>
              <a:t>18/11/2019</a:t>
            </a:fld>
            <a:endParaRPr lang="nl-BE" dirty="0"/>
          </a:p>
        </p:txBody>
      </p:sp>
      <p:sp>
        <p:nvSpPr>
          <p:cNvPr id="6" name="Tijdelijke aanduiding voor voettekst 5"/>
          <p:cNvSpPr>
            <a:spLocks noGrp="1"/>
          </p:cNvSpPr>
          <p:nvPr>
            <p:ph type="ftr" sz="quarter" idx="11"/>
          </p:nvPr>
        </p:nvSpPr>
        <p:spPr/>
        <p:txBody>
          <a:bodyPr/>
          <a:lstStyle/>
          <a:p>
            <a:endParaRPr lang="nl-BE" dirty="0"/>
          </a:p>
        </p:txBody>
      </p:sp>
      <p:sp>
        <p:nvSpPr>
          <p:cNvPr id="7" name="Tijdelijke aanduiding voor dianummer 6"/>
          <p:cNvSpPr>
            <a:spLocks noGrp="1"/>
          </p:cNvSpPr>
          <p:nvPr>
            <p:ph type="sldNum" sz="quarter" idx="12"/>
          </p:nvPr>
        </p:nvSpPr>
        <p:spPr/>
        <p:txBody>
          <a:bodyPr/>
          <a:lstStyle/>
          <a:p>
            <a:fld id="{3D47A1D6-CA22-438F-B9AA-5220E696DE2C}" type="slidenum">
              <a:rPr lang="nl-BE" smtClean="0"/>
              <a:t>‹nr.›</a:t>
            </a:fld>
            <a:endParaRPr lang="nl-BE" dirty="0"/>
          </a:p>
        </p:txBody>
      </p:sp>
    </p:spTree>
    <p:extLst>
      <p:ext uri="{BB962C8B-B14F-4D97-AF65-F5344CB8AC3E}">
        <p14:creationId xmlns:p14="http://schemas.microsoft.com/office/powerpoint/2010/main" val="230761961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Afbeelding met bijschrift">
    <p:spTree>
      <p:nvGrpSpPr>
        <p:cNvPr id="1" name=""/>
        <p:cNvGrpSpPr/>
        <p:nvPr/>
      </p:nvGrpSpPr>
      <p:grpSpPr>
        <a:xfrm>
          <a:off x="0" y="0"/>
          <a:ext cx="0" cy="0"/>
          <a:chOff x="0" y="0"/>
          <a:chExt cx="0" cy="0"/>
        </a:xfrm>
      </p:grpSpPr>
      <p:sp>
        <p:nvSpPr>
          <p:cNvPr id="2" name="Titel 1"/>
          <p:cNvSpPr>
            <a:spLocks noGrp="1"/>
          </p:cNvSpPr>
          <p:nvPr>
            <p:ph type="title"/>
          </p:nvPr>
        </p:nvSpPr>
        <p:spPr>
          <a:xfrm>
            <a:off x="839788" y="457200"/>
            <a:ext cx="3932237" cy="1600200"/>
          </a:xfrm>
        </p:spPr>
        <p:txBody>
          <a:bodyPr anchor="b"/>
          <a:lstStyle>
            <a:lvl1pPr>
              <a:defRPr sz="3200"/>
            </a:lvl1pPr>
          </a:lstStyle>
          <a:p>
            <a:r>
              <a:rPr lang="nl-NL"/>
              <a:t>Klik om de stijl te bewerken</a:t>
            </a:r>
            <a:endParaRPr lang="nl-BE"/>
          </a:p>
        </p:txBody>
      </p:sp>
      <p:sp>
        <p:nvSpPr>
          <p:cNvPr id="3" name="Tijdelijke aanduiding voor afbeelding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nl-BE" dirty="0"/>
          </a:p>
        </p:txBody>
      </p:sp>
      <p:sp>
        <p:nvSpPr>
          <p:cNvPr id="4" name="Tijdelijke aanduiding voor tekst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nl-NL"/>
              <a:t>Klik om de modelstijlen te bewerken</a:t>
            </a:r>
          </a:p>
        </p:txBody>
      </p:sp>
      <p:sp>
        <p:nvSpPr>
          <p:cNvPr id="5" name="Tijdelijke aanduiding voor datum 4"/>
          <p:cNvSpPr>
            <a:spLocks noGrp="1"/>
          </p:cNvSpPr>
          <p:nvPr>
            <p:ph type="dt" sz="half" idx="10"/>
          </p:nvPr>
        </p:nvSpPr>
        <p:spPr/>
        <p:txBody>
          <a:bodyPr/>
          <a:lstStyle/>
          <a:p>
            <a:fld id="{6FD92A8F-FB34-4CEC-9CCA-1A61CC1D0D3E}" type="datetimeFigureOut">
              <a:rPr lang="nl-BE" smtClean="0"/>
              <a:t>18/11/2019</a:t>
            </a:fld>
            <a:endParaRPr lang="nl-BE" dirty="0"/>
          </a:p>
        </p:txBody>
      </p:sp>
      <p:sp>
        <p:nvSpPr>
          <p:cNvPr id="6" name="Tijdelijke aanduiding voor voettekst 5"/>
          <p:cNvSpPr>
            <a:spLocks noGrp="1"/>
          </p:cNvSpPr>
          <p:nvPr>
            <p:ph type="ftr" sz="quarter" idx="11"/>
          </p:nvPr>
        </p:nvSpPr>
        <p:spPr/>
        <p:txBody>
          <a:bodyPr/>
          <a:lstStyle/>
          <a:p>
            <a:endParaRPr lang="nl-BE" dirty="0"/>
          </a:p>
        </p:txBody>
      </p:sp>
      <p:sp>
        <p:nvSpPr>
          <p:cNvPr id="7" name="Tijdelijke aanduiding voor dianummer 6"/>
          <p:cNvSpPr>
            <a:spLocks noGrp="1"/>
          </p:cNvSpPr>
          <p:nvPr>
            <p:ph type="sldNum" sz="quarter" idx="12"/>
          </p:nvPr>
        </p:nvSpPr>
        <p:spPr/>
        <p:txBody>
          <a:bodyPr/>
          <a:lstStyle/>
          <a:p>
            <a:fld id="{3D47A1D6-CA22-438F-B9AA-5220E696DE2C}" type="slidenum">
              <a:rPr lang="nl-BE" smtClean="0"/>
              <a:t>‹nr.›</a:t>
            </a:fld>
            <a:endParaRPr lang="nl-BE" dirty="0"/>
          </a:p>
        </p:txBody>
      </p:sp>
    </p:spTree>
    <p:extLst>
      <p:ext uri="{BB962C8B-B14F-4D97-AF65-F5344CB8AC3E}">
        <p14:creationId xmlns:p14="http://schemas.microsoft.com/office/powerpoint/2010/main" val="4066388797"/>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jdelijke aanduiding voor titel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nl-NL"/>
              <a:t>Klik om de stijl te bewerken</a:t>
            </a:r>
            <a:endParaRPr lang="nl-BE"/>
          </a:p>
        </p:txBody>
      </p:sp>
      <p:sp>
        <p:nvSpPr>
          <p:cNvPr id="3" name="Tijdelijke aanduiding voor tekst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nl-NL"/>
              <a:t>Klik om de modelstijlen te bewerken</a:t>
            </a:r>
          </a:p>
          <a:p>
            <a:pPr lvl="1"/>
            <a:r>
              <a:rPr lang="nl-NL"/>
              <a:t>Tweede niveau</a:t>
            </a:r>
          </a:p>
          <a:p>
            <a:pPr lvl="2"/>
            <a:r>
              <a:rPr lang="nl-NL"/>
              <a:t>Derde niveau</a:t>
            </a:r>
          </a:p>
          <a:p>
            <a:pPr lvl="3"/>
            <a:r>
              <a:rPr lang="nl-NL"/>
              <a:t>Vierde niveau</a:t>
            </a:r>
          </a:p>
          <a:p>
            <a:pPr lvl="4"/>
            <a:r>
              <a:rPr lang="nl-NL"/>
              <a:t>Vijfde niveau</a:t>
            </a:r>
            <a:endParaRPr lang="nl-BE"/>
          </a:p>
        </p:txBody>
      </p:sp>
      <p:sp>
        <p:nvSpPr>
          <p:cNvPr id="4" name="Tijdelijke aanduiding voor datum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6FD92A8F-FB34-4CEC-9CCA-1A61CC1D0D3E}" type="datetimeFigureOut">
              <a:rPr lang="nl-BE" smtClean="0"/>
              <a:t>18/11/2019</a:t>
            </a:fld>
            <a:endParaRPr lang="nl-BE" dirty="0"/>
          </a:p>
        </p:txBody>
      </p:sp>
      <p:sp>
        <p:nvSpPr>
          <p:cNvPr id="5" name="Tijdelijke aanduiding voor voettekst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nl-BE" dirty="0"/>
          </a:p>
        </p:txBody>
      </p:sp>
      <p:sp>
        <p:nvSpPr>
          <p:cNvPr id="6" name="Tijdelijke aanduiding voor dianumm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D47A1D6-CA22-438F-B9AA-5220E696DE2C}" type="slidenum">
              <a:rPr lang="nl-BE" smtClean="0"/>
              <a:t>‹nr.›</a:t>
            </a:fld>
            <a:endParaRPr lang="nl-BE" dirty="0"/>
          </a:p>
        </p:txBody>
      </p:sp>
    </p:spTree>
    <p:extLst>
      <p:ext uri="{BB962C8B-B14F-4D97-AF65-F5344CB8AC3E}">
        <p14:creationId xmlns:p14="http://schemas.microsoft.com/office/powerpoint/2010/main" val="404540872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nl-BE"/>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cid:image003.png@01D4F12D.59CC2380" TargetMode="External"/><Relationship Id="rId2" Type="http://schemas.openxmlformats.org/officeDocument/2006/relationships/image" Target="../media/image7.png"/><Relationship Id="rId1" Type="http://schemas.openxmlformats.org/officeDocument/2006/relationships/slideLayout" Target="../slideLayouts/slideLayout7.xml"/><Relationship Id="rId4" Type="http://schemas.openxmlformats.org/officeDocument/2006/relationships/image" Target="../media/image1.emf"/></Relationships>
</file>

<file path=ppt/slides/_rels/slide13.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8.emf"/><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9.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2.gif"/><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3.emf"/><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jpg"/><Relationship Id="rId2" Type="http://schemas.openxmlformats.org/officeDocument/2006/relationships/image" Target="../media/image1.emf"/><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5.tmp"/><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emf"/><Relationship Id="rId2" Type="http://schemas.openxmlformats.org/officeDocument/2006/relationships/image" Target="../media/image6.jp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p:txBody>
          <a:bodyPr/>
          <a:lstStyle/>
          <a:p>
            <a:endParaRPr lang="nl-BE" dirty="0"/>
          </a:p>
        </p:txBody>
      </p:sp>
      <p:sp>
        <p:nvSpPr>
          <p:cNvPr id="6" name="Tijdelijke aanduiding voor inhoud 5"/>
          <p:cNvSpPr>
            <a:spLocks noGrp="1"/>
          </p:cNvSpPr>
          <p:nvPr>
            <p:ph idx="1"/>
          </p:nvPr>
        </p:nvSpPr>
        <p:spPr/>
        <p:txBody>
          <a:bodyPr>
            <a:normAutofit fontScale="92500"/>
          </a:bodyPr>
          <a:lstStyle/>
          <a:p>
            <a:pPr marL="0" indent="0" algn="ctr">
              <a:buNone/>
            </a:pPr>
            <a:endParaRPr lang="nl-BE" b="1" dirty="0"/>
          </a:p>
          <a:p>
            <a:pPr marL="0" indent="0" algn="ctr">
              <a:buNone/>
            </a:pPr>
            <a:endParaRPr lang="nl-BE" b="1" dirty="0"/>
          </a:p>
          <a:p>
            <a:pPr marL="0" indent="0" algn="ctr">
              <a:buNone/>
            </a:pPr>
            <a:r>
              <a:rPr lang="fr-BE" b="1" dirty="0"/>
              <a:t>Objectifs</a:t>
            </a:r>
            <a:r>
              <a:rPr lang="nl-BE" b="1" dirty="0"/>
              <a:t> de </a:t>
            </a:r>
            <a:r>
              <a:rPr lang="fr-BE" b="1" dirty="0"/>
              <a:t>développement</a:t>
            </a:r>
            <a:r>
              <a:rPr lang="nl-BE" b="1" dirty="0"/>
              <a:t> durables</a:t>
            </a:r>
          </a:p>
          <a:p>
            <a:pPr marL="0" indent="0" algn="ctr">
              <a:buNone/>
            </a:pPr>
            <a:r>
              <a:rPr lang="nl-BE" b="1" dirty="0"/>
              <a:t>Agenda 2030</a:t>
            </a:r>
          </a:p>
          <a:p>
            <a:pPr marL="0" indent="0" algn="ctr">
              <a:buNone/>
            </a:pPr>
            <a:r>
              <a:rPr lang="fr-FR" dirty="0"/>
              <a:t>L’état de préparation de la mise en œuvre des objectifs de développement</a:t>
            </a:r>
          </a:p>
          <a:p>
            <a:pPr marL="0" indent="0" algn="ctr">
              <a:buNone/>
            </a:pPr>
            <a:r>
              <a:rPr lang="en-US" dirty="0"/>
              <a:t>durable des Nations </a:t>
            </a:r>
            <a:r>
              <a:rPr lang="fr-BE" dirty="0"/>
              <a:t>Unies</a:t>
            </a:r>
            <a:endParaRPr lang="fr-BE" b="1" dirty="0"/>
          </a:p>
          <a:p>
            <a:pPr marL="0" indent="0" algn="ctr">
              <a:buNone/>
            </a:pPr>
            <a:endParaRPr lang="en-US" b="1" dirty="0"/>
          </a:p>
          <a:p>
            <a:pPr marL="0" indent="0" algn="ctr">
              <a:buNone/>
            </a:pPr>
            <a:r>
              <a:rPr lang="en-US" b="1" dirty="0" smtClean="0"/>
              <a:t>Steven Bernagie, premier </a:t>
            </a:r>
            <a:r>
              <a:rPr lang="en-US" b="1" dirty="0" err="1" smtClean="0"/>
              <a:t>auditeur-réviseur</a:t>
            </a:r>
            <a:r>
              <a:rPr lang="en-US" b="1" dirty="0" smtClean="0"/>
              <a:t> </a:t>
            </a:r>
            <a:endParaRPr lang="en-US" b="1" dirty="0"/>
          </a:p>
          <a:p>
            <a:pPr marL="0" indent="0" algn="ctr">
              <a:buNone/>
            </a:pPr>
            <a:r>
              <a:rPr lang="nl-BE" dirty="0" smtClean="0"/>
              <a:t>	Cour </a:t>
            </a:r>
            <a:r>
              <a:rPr lang="nl-BE" dirty="0"/>
              <a:t>des </a:t>
            </a:r>
            <a:r>
              <a:rPr lang="fr-BE" dirty="0"/>
              <a:t>comptes</a:t>
            </a:r>
            <a:r>
              <a:rPr lang="nl-BE" dirty="0"/>
              <a:t> de </a:t>
            </a:r>
            <a:r>
              <a:rPr lang="fr-BE" dirty="0"/>
              <a:t>Belgique</a:t>
            </a:r>
            <a:endParaRPr lang="fr-BE" b="1" dirty="0"/>
          </a:p>
          <a:p>
            <a:pPr marL="0" indent="0" algn="ctr">
              <a:buNone/>
            </a:pPr>
            <a:endParaRPr lang="nl-BE" b="1" dirty="0"/>
          </a:p>
        </p:txBody>
      </p:sp>
      <p:pic>
        <p:nvPicPr>
          <p:cNvPr id="7" name="Afbeelding 6"/>
          <p:cNvPicPr>
            <a:picLocks noChangeAspect="1"/>
          </p:cNvPicPr>
          <p:nvPr/>
        </p:nvPicPr>
        <p:blipFill>
          <a:blip r:embed="rId2"/>
          <a:stretch>
            <a:fillRect/>
          </a:stretch>
        </p:blipFill>
        <p:spPr>
          <a:xfrm>
            <a:off x="2291751" y="230188"/>
            <a:ext cx="7608498" cy="388000"/>
          </a:xfrm>
          <a:prstGeom prst="rect">
            <a:avLst/>
          </a:prstGeom>
        </p:spPr>
      </p:pic>
    </p:spTree>
    <p:extLst>
      <p:ext uri="{BB962C8B-B14F-4D97-AF65-F5344CB8AC3E}">
        <p14:creationId xmlns:p14="http://schemas.microsoft.com/office/powerpoint/2010/main" val="406749916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jdelijke aanduiding voor inhoud 2"/>
          <p:cNvSpPr>
            <a:spLocks noGrp="1"/>
          </p:cNvSpPr>
          <p:nvPr>
            <p:ph idx="1"/>
          </p:nvPr>
        </p:nvSpPr>
        <p:spPr>
          <a:xfrm>
            <a:off x="838200" y="1359877"/>
            <a:ext cx="10515600" cy="4817086"/>
          </a:xfrm>
        </p:spPr>
        <p:txBody>
          <a:bodyPr>
            <a:normAutofit fontScale="92500" lnSpcReduction="20000"/>
          </a:bodyPr>
          <a:lstStyle/>
          <a:p>
            <a:pPr marL="0" indent="0" algn="ctr">
              <a:buNone/>
            </a:pPr>
            <a:r>
              <a:rPr lang="fr-FR" dirty="0" smtClean="0">
                <a:solidFill>
                  <a:srgbClr val="00B0F0"/>
                </a:solidFill>
              </a:rPr>
              <a:t>Rapport </a:t>
            </a:r>
            <a:r>
              <a:rPr lang="fr-FR" dirty="0">
                <a:solidFill>
                  <a:srgbClr val="00B0F0"/>
                </a:solidFill>
              </a:rPr>
              <a:t>2019 pour la Belgique : </a:t>
            </a:r>
          </a:p>
          <a:p>
            <a:pPr marL="0" indent="0">
              <a:buNone/>
            </a:pPr>
            <a:r>
              <a:rPr lang="fr-FR" sz="1200" dirty="0">
                <a:solidFill>
                  <a:srgbClr val="00B0F0"/>
                </a:solidFill>
              </a:rPr>
              <a:t>COMMUNICATION DE LA COMMISSION </a:t>
            </a:r>
            <a:r>
              <a:rPr lang="fr-FR" sz="1200" dirty="0" smtClean="0">
                <a:solidFill>
                  <a:srgbClr val="00B0F0"/>
                </a:solidFill>
              </a:rPr>
              <a:t>EUROPÉENNE – LE SEMESTRE EUROPÉEN (= cadre pour la coordination des politiques économiques entre les pays de l’Union Européenne) (</a:t>
            </a:r>
            <a:r>
              <a:rPr lang="fr-FR" sz="1200" dirty="0">
                <a:solidFill>
                  <a:srgbClr val="00B0F0"/>
                </a:solidFill>
              </a:rPr>
              <a:t>page 68)</a:t>
            </a:r>
            <a:endParaRPr lang="nl-BE" sz="1200" dirty="0">
              <a:solidFill>
                <a:srgbClr val="00B0F0"/>
              </a:solidFill>
            </a:endParaRPr>
          </a:p>
          <a:p>
            <a:pPr marL="0" indent="0" algn="ctr">
              <a:buNone/>
            </a:pPr>
            <a:r>
              <a:rPr lang="fr-FR" dirty="0">
                <a:solidFill>
                  <a:srgbClr val="00B0F0"/>
                </a:solidFill>
              </a:rPr>
              <a:t>	GOUVERNANCE ET QUALITÉ INSTITUTIONNELLE </a:t>
            </a:r>
          </a:p>
          <a:p>
            <a:r>
              <a:rPr lang="fr-FR" sz="2600" dirty="0"/>
              <a:t>La coordination des politiques entre les différents niveaux de gouvernement est complexe et n’est pas toujours efficace, ce qui complique la mise en œuvre de certaines politiques</a:t>
            </a:r>
            <a:r>
              <a:rPr lang="fr-FR" sz="2600" dirty="0" smtClean="0"/>
              <a:t>.</a:t>
            </a:r>
          </a:p>
          <a:p>
            <a:endParaRPr lang="fr-FR" sz="2600" dirty="0" smtClean="0"/>
          </a:p>
          <a:p>
            <a:r>
              <a:rPr lang="fr-FR" sz="2600" dirty="0" smtClean="0"/>
              <a:t>La </a:t>
            </a:r>
            <a:r>
              <a:rPr lang="fr-FR" sz="2600" dirty="0"/>
              <a:t>Belgique est l’un des États membres combinant un degré élevé de fragmentation et un faible niveau de coordination</a:t>
            </a:r>
            <a:r>
              <a:rPr lang="fr-FR" sz="2600" dirty="0" smtClean="0"/>
              <a:t>.</a:t>
            </a:r>
          </a:p>
          <a:p>
            <a:endParaRPr lang="fr-FR" sz="2600" dirty="0"/>
          </a:p>
          <a:p>
            <a:r>
              <a:rPr lang="fr-FR" sz="2600" dirty="0"/>
              <a:t>En matière de climat et d’énergie à tous les niveaux de gouvernement, l’efficacité de ces politiques est compromise par la complexité et la répartition des compétences, en constante évolution.</a:t>
            </a:r>
            <a:r>
              <a:rPr lang="nl-BE" sz="2600" dirty="0"/>
              <a:t/>
            </a:r>
            <a:br>
              <a:rPr lang="nl-BE" sz="2600" dirty="0"/>
            </a:br>
            <a:endParaRPr lang="nl-BE" sz="2600" dirty="0"/>
          </a:p>
        </p:txBody>
      </p:sp>
      <p:pic>
        <p:nvPicPr>
          <p:cNvPr id="4" name="Afbeelding 3"/>
          <p:cNvPicPr>
            <a:picLocks noChangeAspect="1"/>
          </p:cNvPicPr>
          <p:nvPr/>
        </p:nvPicPr>
        <p:blipFill>
          <a:blip r:embed="rId2"/>
          <a:stretch>
            <a:fillRect/>
          </a:stretch>
        </p:blipFill>
        <p:spPr>
          <a:xfrm>
            <a:off x="2291751" y="230188"/>
            <a:ext cx="7608498" cy="388000"/>
          </a:xfrm>
          <a:prstGeom prst="rect">
            <a:avLst/>
          </a:prstGeom>
        </p:spPr>
      </p:pic>
      <p:sp>
        <p:nvSpPr>
          <p:cNvPr id="5" name="Rechthoek 4"/>
          <p:cNvSpPr/>
          <p:nvPr/>
        </p:nvSpPr>
        <p:spPr>
          <a:xfrm>
            <a:off x="838200" y="1285334"/>
            <a:ext cx="10515600" cy="1216325"/>
          </a:xfrm>
          <a:prstGeom prst="rect">
            <a:avLst/>
          </a:prstGeom>
          <a:noFill/>
          <a:ln w="38100"/>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spTree>
    <p:extLst>
      <p:ext uri="{BB962C8B-B14F-4D97-AF65-F5344CB8AC3E}">
        <p14:creationId xmlns:p14="http://schemas.microsoft.com/office/powerpoint/2010/main" val="3991042558"/>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a:xfrm>
            <a:off x="838200" y="1266092"/>
            <a:ext cx="10515600" cy="424596"/>
          </a:xfrm>
        </p:spPr>
        <p:txBody>
          <a:bodyPr>
            <a:normAutofit fontScale="90000"/>
          </a:bodyPr>
          <a:lstStyle/>
          <a:p>
            <a:r>
              <a:rPr lang="en-US" dirty="0"/>
              <a:t>“National ownership is key to achieving sustainable development.”</a:t>
            </a:r>
            <a:br>
              <a:rPr lang="en-US" dirty="0"/>
            </a:br>
            <a:endParaRPr lang="nl-BE" i="1" dirty="0"/>
          </a:p>
        </p:txBody>
      </p:sp>
      <p:sp>
        <p:nvSpPr>
          <p:cNvPr id="6" name="Tijdelijke aanduiding voor inhoud 5"/>
          <p:cNvSpPr>
            <a:spLocks noGrp="1"/>
          </p:cNvSpPr>
          <p:nvPr>
            <p:ph idx="1"/>
          </p:nvPr>
        </p:nvSpPr>
        <p:spPr/>
        <p:txBody>
          <a:bodyPr>
            <a:normAutofit/>
          </a:bodyPr>
          <a:lstStyle/>
          <a:p>
            <a:pPr marL="0" indent="0">
              <a:buNone/>
            </a:pPr>
            <a:endParaRPr lang="en-US" dirty="0"/>
          </a:p>
          <a:p>
            <a:pPr marL="0" indent="0">
              <a:buNone/>
            </a:pPr>
            <a:r>
              <a:rPr lang="fr-BE" dirty="0" smtClean="0"/>
              <a:t>Actuellement la Cour des comptes réalise: </a:t>
            </a:r>
          </a:p>
          <a:p>
            <a:pPr marL="0" indent="0">
              <a:buNone/>
            </a:pPr>
            <a:endParaRPr lang="fr-BE" dirty="0" smtClean="0"/>
          </a:p>
          <a:p>
            <a:pPr>
              <a:buFontTx/>
              <a:buChar char="-"/>
            </a:pPr>
            <a:r>
              <a:rPr lang="fr-BE" dirty="0" smtClean="0"/>
              <a:t>Revue de l’état de préparation  des autorités belges relatif à l’</a:t>
            </a:r>
            <a:r>
              <a:rPr lang="fr-BE" b="1" dirty="0" smtClean="0"/>
              <a:t> </a:t>
            </a:r>
            <a:r>
              <a:rPr lang="fr-BE" dirty="0" smtClean="0"/>
              <a:t>    implémentation, au suivi et au rapportage de l’agenda 2030 de l’ONU. </a:t>
            </a:r>
          </a:p>
          <a:p>
            <a:pPr marL="0" indent="0">
              <a:buNone/>
            </a:pPr>
            <a:endParaRPr lang="fr-BE" dirty="0" smtClean="0"/>
          </a:p>
          <a:p>
            <a:pPr marL="0" indent="0">
              <a:buNone/>
            </a:pPr>
            <a:r>
              <a:rPr lang="fr-BE" b="1" dirty="0" smtClean="0"/>
              <a:t>- </a:t>
            </a:r>
            <a:r>
              <a:rPr lang="fr-BE" dirty="0" smtClean="0"/>
              <a:t>Il s’agit d’un </a:t>
            </a:r>
            <a:r>
              <a:rPr lang="fr-BE" b="1" dirty="0" smtClean="0"/>
              <a:t>Audit Transversal</a:t>
            </a:r>
            <a:r>
              <a:rPr lang="fr-BE" dirty="0" smtClean="0"/>
              <a:t> de l’état de préparation des ODD: </a:t>
            </a:r>
          </a:p>
          <a:p>
            <a:pPr marL="457200" lvl="1" indent="0">
              <a:buNone/>
            </a:pPr>
            <a:r>
              <a:rPr lang="fr-BE" sz="2800" dirty="0" smtClean="0"/>
              <a:t>qui couvre l’État fédéral et ses entités fédérées (Communautés et Régions) ainsi que la coordination nationale.</a:t>
            </a:r>
          </a:p>
          <a:p>
            <a:pPr marL="457200" lvl="1" indent="0">
              <a:buNone/>
            </a:pPr>
            <a:endParaRPr lang="en-US" sz="2800" dirty="0"/>
          </a:p>
          <a:p>
            <a:pPr marL="0" indent="0">
              <a:buNone/>
            </a:pPr>
            <a:endParaRPr lang="en-US" dirty="0"/>
          </a:p>
          <a:p>
            <a:pPr marL="0" indent="0" algn="ctr">
              <a:buNone/>
            </a:pPr>
            <a:endParaRPr lang="en-US" b="1" dirty="0"/>
          </a:p>
          <a:p>
            <a:pPr marL="0" indent="0" algn="ctr">
              <a:buNone/>
            </a:pPr>
            <a:endParaRPr lang="nl-BE" b="1" dirty="0"/>
          </a:p>
          <a:p>
            <a:pPr marL="0" indent="0" algn="ctr">
              <a:buNone/>
            </a:pPr>
            <a:endParaRPr lang="nl-BE" b="1" dirty="0"/>
          </a:p>
        </p:txBody>
      </p:sp>
      <p:pic>
        <p:nvPicPr>
          <p:cNvPr id="7" name="Afbeelding 6"/>
          <p:cNvPicPr>
            <a:picLocks noChangeAspect="1"/>
          </p:cNvPicPr>
          <p:nvPr/>
        </p:nvPicPr>
        <p:blipFill>
          <a:blip r:embed="rId2"/>
          <a:stretch>
            <a:fillRect/>
          </a:stretch>
        </p:blipFill>
        <p:spPr>
          <a:xfrm>
            <a:off x="2291751" y="230188"/>
            <a:ext cx="7608498" cy="388000"/>
          </a:xfrm>
          <a:prstGeom prst="rect">
            <a:avLst/>
          </a:prstGeom>
        </p:spPr>
      </p:pic>
    </p:spTree>
    <p:extLst>
      <p:ext uri="{BB962C8B-B14F-4D97-AF65-F5344CB8AC3E}">
        <p14:creationId xmlns:p14="http://schemas.microsoft.com/office/powerpoint/2010/main" val="289635233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jdelijke aanduiding voor dianummer 3"/>
          <p:cNvSpPr>
            <a:spLocks noGrp="1"/>
          </p:cNvSpPr>
          <p:nvPr>
            <p:ph type="sldNum" sz="quarter" idx="12"/>
          </p:nvPr>
        </p:nvSpPr>
        <p:spPr/>
        <p:txBody>
          <a:bodyPr/>
          <a:lstStyle/>
          <a:p>
            <a:pPr>
              <a:defRPr/>
            </a:pPr>
            <a:fld id="{F65AA697-C968-4A77-A226-FD16A3D4C6C8}" type="slidenum">
              <a:rPr lang="en-US" smtClean="0"/>
              <a:pPr>
                <a:defRPr/>
              </a:pPr>
              <a:t>12</a:t>
            </a:fld>
            <a:endParaRPr lang="en-US" dirty="0"/>
          </a:p>
        </p:txBody>
      </p:sp>
      <p:pic>
        <p:nvPicPr>
          <p:cNvPr id="5" name="Image 3" descr="cid:image003.png@01D4F12D.59CC2380"/>
          <p:cNvPicPr/>
          <p:nvPr/>
        </p:nvPicPr>
        <p:blipFill>
          <a:blip r:embed="rId2" r:link="rId3">
            <a:extLst>
              <a:ext uri="{28A0092B-C50C-407E-A947-70E740481C1C}">
                <a14:useLocalDpi xmlns:a14="http://schemas.microsoft.com/office/drawing/2010/main" val="0"/>
              </a:ext>
            </a:extLst>
          </a:blip>
          <a:srcRect/>
          <a:stretch>
            <a:fillRect/>
          </a:stretch>
        </p:blipFill>
        <p:spPr bwMode="auto">
          <a:xfrm>
            <a:off x="1919536" y="1844825"/>
            <a:ext cx="7128792" cy="5129897"/>
          </a:xfrm>
          <a:prstGeom prst="rect">
            <a:avLst/>
          </a:prstGeom>
          <a:noFill/>
          <a:ln>
            <a:noFill/>
          </a:ln>
        </p:spPr>
      </p:pic>
      <p:sp>
        <p:nvSpPr>
          <p:cNvPr id="6" name="Tekstvak 5"/>
          <p:cNvSpPr txBox="1"/>
          <p:nvPr/>
        </p:nvSpPr>
        <p:spPr>
          <a:xfrm>
            <a:off x="1577752" y="521386"/>
            <a:ext cx="9036496" cy="1323439"/>
          </a:xfrm>
          <a:prstGeom prst="rect">
            <a:avLst/>
          </a:prstGeom>
          <a:noFill/>
        </p:spPr>
        <p:txBody>
          <a:bodyPr wrap="square" rtlCol="0">
            <a:spAutoFit/>
          </a:bodyPr>
          <a:lstStyle/>
          <a:p>
            <a:r>
              <a:rPr lang="fr-BE" sz="2000" dirty="0" smtClean="0">
                <a:latin typeface="Corbel" panose="020B0503020204020204" pitchFamily="34" charset="0"/>
              </a:rPr>
              <a:t>L’étude préliminaire a été approuvée en juin 2019.</a:t>
            </a:r>
          </a:p>
          <a:p>
            <a:endParaRPr lang="fr-BE" sz="2000" dirty="0" smtClean="0">
              <a:latin typeface="Corbel" panose="020B0503020204020204" pitchFamily="34" charset="0"/>
            </a:endParaRPr>
          </a:p>
          <a:p>
            <a:r>
              <a:rPr lang="fr-BE" sz="2000" dirty="0" smtClean="0">
                <a:latin typeface="Corbel" panose="020B0503020204020204" pitchFamily="34" charset="0"/>
              </a:rPr>
              <a:t>La date de  publication prévue : Janvier/</a:t>
            </a:r>
            <a:r>
              <a:rPr lang="fr-BE" sz="2000" dirty="0" err="1" smtClean="0">
                <a:latin typeface="Corbel" panose="020B0503020204020204" pitchFamily="34" charset="0"/>
              </a:rPr>
              <a:t>fevrier</a:t>
            </a:r>
            <a:r>
              <a:rPr lang="fr-BE" sz="2000" dirty="0" smtClean="0">
                <a:latin typeface="Corbel" panose="020B0503020204020204" pitchFamily="34" charset="0"/>
              </a:rPr>
              <a:t>  2020.</a:t>
            </a:r>
            <a:br>
              <a:rPr lang="fr-BE" sz="2000" dirty="0" smtClean="0">
                <a:latin typeface="Corbel" panose="020B0503020204020204" pitchFamily="34" charset="0"/>
              </a:rPr>
            </a:br>
            <a:r>
              <a:rPr lang="nl-BE" sz="2000" dirty="0" smtClean="0">
                <a:latin typeface="Corbel" panose="020B0503020204020204" pitchFamily="34" charset="0"/>
              </a:rPr>
              <a:t>                                                            </a:t>
            </a:r>
            <a:r>
              <a:rPr lang="nl-BE" sz="1400" dirty="0">
                <a:latin typeface="Corbel" panose="020B0503020204020204" pitchFamily="34" charset="0"/>
              </a:rPr>
              <a:t>(→ useful for the second Voluntary National Review of Belgium)</a:t>
            </a:r>
          </a:p>
        </p:txBody>
      </p:sp>
      <p:pic>
        <p:nvPicPr>
          <p:cNvPr id="7" name="Afbeelding 6"/>
          <p:cNvPicPr>
            <a:picLocks noChangeAspect="1"/>
          </p:cNvPicPr>
          <p:nvPr/>
        </p:nvPicPr>
        <p:blipFill>
          <a:blip r:embed="rId4"/>
          <a:stretch>
            <a:fillRect/>
          </a:stretch>
        </p:blipFill>
        <p:spPr>
          <a:xfrm>
            <a:off x="2291751" y="230188"/>
            <a:ext cx="7608498" cy="388000"/>
          </a:xfrm>
          <a:prstGeom prst="rect">
            <a:avLst/>
          </a:prstGeom>
        </p:spPr>
      </p:pic>
    </p:spTree>
    <p:extLst>
      <p:ext uri="{BB962C8B-B14F-4D97-AF65-F5344CB8AC3E}">
        <p14:creationId xmlns:p14="http://schemas.microsoft.com/office/powerpoint/2010/main" val="1353944990"/>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a:xfrm>
            <a:off x="838200" y="859692"/>
            <a:ext cx="10515600" cy="830996"/>
          </a:xfrm>
        </p:spPr>
        <p:txBody>
          <a:bodyPr>
            <a:noAutofit/>
          </a:bodyPr>
          <a:lstStyle/>
          <a:p>
            <a:r>
              <a:rPr lang="nl-BE" sz="4000" b="1" dirty="0"/>
              <a:t>Focus : </a:t>
            </a:r>
            <a:r>
              <a:rPr lang="fr-BE" sz="4000" b="1" dirty="0" smtClean="0"/>
              <a:t>Questions d’audit</a:t>
            </a:r>
            <a:r>
              <a:rPr lang="nl-BE" sz="4000" b="1" dirty="0"/>
              <a:t/>
            </a:r>
            <a:br>
              <a:rPr lang="nl-BE" sz="4000" b="1" dirty="0"/>
            </a:br>
            <a:endParaRPr lang="nl-BE" sz="4000" b="1" dirty="0"/>
          </a:p>
        </p:txBody>
      </p:sp>
      <p:sp>
        <p:nvSpPr>
          <p:cNvPr id="6" name="Tijdelijke aanduiding voor inhoud 5"/>
          <p:cNvSpPr>
            <a:spLocks noGrp="1"/>
          </p:cNvSpPr>
          <p:nvPr>
            <p:ph idx="1"/>
          </p:nvPr>
        </p:nvSpPr>
        <p:spPr>
          <a:xfrm>
            <a:off x="838200" y="1825625"/>
            <a:ext cx="10515600" cy="4864344"/>
          </a:xfrm>
        </p:spPr>
        <p:txBody>
          <a:bodyPr>
            <a:normAutofit/>
          </a:bodyPr>
          <a:lstStyle/>
          <a:p>
            <a:pPr lvl="0"/>
            <a:r>
              <a:rPr lang="fr-BE" dirty="0" smtClean="0"/>
              <a:t>Un engagement fort de réaliser les ODD, avec la participation des parties prenantes?</a:t>
            </a:r>
          </a:p>
          <a:p>
            <a:pPr marL="0" lvl="0" indent="0">
              <a:buNone/>
            </a:pPr>
            <a:endParaRPr lang="fr-BE" dirty="0" smtClean="0"/>
          </a:p>
          <a:p>
            <a:pPr lvl="0"/>
            <a:r>
              <a:rPr lang="fr-BE" dirty="0" smtClean="0"/>
              <a:t>Une allocation claire des  responsabilités et des budgets, avec une coordination suffisante ?</a:t>
            </a:r>
          </a:p>
          <a:p>
            <a:pPr lvl="0"/>
            <a:endParaRPr lang="fr-BE" dirty="0" smtClean="0"/>
          </a:p>
          <a:p>
            <a:pPr lvl="0"/>
            <a:r>
              <a:rPr lang="fr-BE" dirty="0" smtClean="0"/>
              <a:t>Des engagements traduits dans des plans spécifiques ?</a:t>
            </a:r>
          </a:p>
          <a:p>
            <a:pPr lvl="0"/>
            <a:endParaRPr lang="fr-BE" dirty="0" smtClean="0"/>
          </a:p>
          <a:p>
            <a:pPr lvl="0"/>
            <a:r>
              <a:rPr lang="fr-BE" dirty="0" smtClean="0"/>
              <a:t>La mise en œuvre de monitorings et de systèmes de rapportage? </a:t>
            </a:r>
          </a:p>
          <a:p>
            <a:pPr marL="0" indent="0">
              <a:buNone/>
            </a:pPr>
            <a:endParaRPr lang="nl-BE" b="1" dirty="0"/>
          </a:p>
        </p:txBody>
      </p:sp>
      <p:pic>
        <p:nvPicPr>
          <p:cNvPr id="7" name="Afbeelding 6"/>
          <p:cNvPicPr>
            <a:picLocks noChangeAspect="1"/>
          </p:cNvPicPr>
          <p:nvPr/>
        </p:nvPicPr>
        <p:blipFill>
          <a:blip r:embed="rId2"/>
          <a:stretch>
            <a:fillRect/>
          </a:stretch>
        </p:blipFill>
        <p:spPr>
          <a:xfrm>
            <a:off x="2291751" y="230188"/>
            <a:ext cx="7608498" cy="388000"/>
          </a:xfrm>
          <a:prstGeom prst="rect">
            <a:avLst/>
          </a:prstGeom>
        </p:spPr>
      </p:pic>
    </p:spTree>
    <p:extLst>
      <p:ext uri="{BB962C8B-B14F-4D97-AF65-F5344CB8AC3E}">
        <p14:creationId xmlns:p14="http://schemas.microsoft.com/office/powerpoint/2010/main" val="2341589823"/>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a:xfrm>
            <a:off x="900723" y="547077"/>
            <a:ext cx="10515600" cy="984738"/>
          </a:xfrm>
        </p:spPr>
        <p:txBody>
          <a:bodyPr>
            <a:normAutofit/>
          </a:bodyPr>
          <a:lstStyle/>
          <a:p>
            <a:r>
              <a:rPr lang="nl-BE" b="1" dirty="0"/>
              <a:t>Méthodologie :</a:t>
            </a:r>
            <a:endParaRPr lang="nl-BE" dirty="0"/>
          </a:p>
        </p:txBody>
      </p:sp>
      <p:sp>
        <p:nvSpPr>
          <p:cNvPr id="6" name="Tijdelijke aanduiding voor inhoud 5"/>
          <p:cNvSpPr>
            <a:spLocks noGrp="1"/>
          </p:cNvSpPr>
          <p:nvPr>
            <p:ph idx="1"/>
          </p:nvPr>
        </p:nvSpPr>
        <p:spPr>
          <a:xfrm>
            <a:off x="0" y="935077"/>
            <a:ext cx="11353800" cy="5241886"/>
          </a:xfrm>
        </p:spPr>
        <p:txBody>
          <a:bodyPr>
            <a:normAutofit/>
          </a:bodyPr>
          <a:lstStyle/>
          <a:p>
            <a:pPr marL="0" indent="0">
              <a:buNone/>
            </a:pPr>
            <a:endParaRPr lang="nl-BE" dirty="0"/>
          </a:p>
          <a:p>
            <a:r>
              <a:rPr lang="nl-BE" dirty="0"/>
              <a:t>“7-steps model” ( INTOSAI)</a:t>
            </a:r>
          </a:p>
          <a:p>
            <a:endParaRPr lang="nl-BE" dirty="0"/>
          </a:p>
          <a:p>
            <a:pPr marL="457200" lvl="1" indent="0">
              <a:buNone/>
            </a:pPr>
            <a:endParaRPr lang="en-US" sz="2800" dirty="0"/>
          </a:p>
          <a:p>
            <a:r>
              <a:rPr lang="fr-FR" sz="1800" dirty="0"/>
              <a:t>1-Engagement du gouvernement et responsabilité nationale,</a:t>
            </a:r>
          </a:p>
          <a:p>
            <a:r>
              <a:rPr lang="fr-FR" sz="1800" dirty="0"/>
              <a:t>2- Sensibilisation du public et dialogue avec les parties prenantes,</a:t>
            </a:r>
          </a:p>
          <a:p>
            <a:r>
              <a:rPr lang="fr-FR" sz="1800" dirty="0"/>
              <a:t>3- Répartition des responsabilités et des moyens,</a:t>
            </a:r>
          </a:p>
          <a:p>
            <a:r>
              <a:rPr lang="fr-FR" sz="1800" dirty="0"/>
              <a:t>4- Préparation des plans détaillés,</a:t>
            </a:r>
          </a:p>
          <a:p>
            <a:r>
              <a:rPr lang="fr-FR" sz="1800" dirty="0"/>
              <a:t>5- Systèmes de mesure et de suivi,</a:t>
            </a:r>
          </a:p>
          <a:p>
            <a:r>
              <a:rPr lang="fr-FR" sz="1800" dirty="0"/>
              <a:t>6- Bases de référence pour les indicateurs,</a:t>
            </a:r>
          </a:p>
          <a:p>
            <a:r>
              <a:rPr lang="fr-FR" sz="1800" dirty="0"/>
              <a:t>7- Dispositifs de surveillance et de </a:t>
            </a:r>
            <a:r>
              <a:rPr lang="fr-FR" sz="1800" dirty="0" smtClean="0"/>
              <a:t>rapportage</a:t>
            </a:r>
            <a:endParaRPr lang="en-US" sz="1800" dirty="0"/>
          </a:p>
          <a:p>
            <a:pPr marL="0" indent="0" algn="ctr">
              <a:buNone/>
            </a:pPr>
            <a:endParaRPr lang="nl-BE" b="1" dirty="0"/>
          </a:p>
          <a:p>
            <a:pPr marL="0" indent="0" algn="ctr">
              <a:buNone/>
            </a:pPr>
            <a:endParaRPr lang="nl-BE" b="1" dirty="0"/>
          </a:p>
        </p:txBody>
      </p:sp>
      <p:pic>
        <p:nvPicPr>
          <p:cNvPr id="7" name="Afbeelding 6"/>
          <p:cNvPicPr>
            <a:picLocks noChangeAspect="1"/>
          </p:cNvPicPr>
          <p:nvPr/>
        </p:nvPicPr>
        <p:blipFill>
          <a:blip r:embed="rId2"/>
          <a:stretch>
            <a:fillRect/>
          </a:stretch>
        </p:blipFill>
        <p:spPr>
          <a:xfrm>
            <a:off x="2291751" y="230188"/>
            <a:ext cx="7608498" cy="388000"/>
          </a:xfrm>
          <a:prstGeom prst="rect">
            <a:avLst/>
          </a:prstGeom>
        </p:spPr>
      </p:pic>
      <p:pic>
        <p:nvPicPr>
          <p:cNvPr id="8" name="Afbeelding 7"/>
          <p:cNvPicPr/>
          <p:nvPr/>
        </p:nvPicPr>
        <p:blipFill>
          <a:blip r:embed="rId3">
            <a:extLst>
              <a:ext uri="{28A0092B-C50C-407E-A947-70E740481C1C}">
                <a14:useLocalDpi xmlns:a14="http://schemas.microsoft.com/office/drawing/2010/main" val="0"/>
              </a:ext>
            </a:extLst>
          </a:blip>
          <a:srcRect/>
          <a:stretch>
            <a:fillRect/>
          </a:stretch>
        </p:blipFill>
        <p:spPr bwMode="auto">
          <a:xfrm>
            <a:off x="6824321" y="2032000"/>
            <a:ext cx="5273236" cy="4461852"/>
          </a:xfrm>
          <a:prstGeom prst="rect">
            <a:avLst/>
          </a:prstGeom>
          <a:noFill/>
          <a:ln>
            <a:noFill/>
          </a:ln>
        </p:spPr>
      </p:pic>
    </p:spTree>
    <p:extLst>
      <p:ext uri="{BB962C8B-B14F-4D97-AF65-F5344CB8AC3E}">
        <p14:creationId xmlns:p14="http://schemas.microsoft.com/office/powerpoint/2010/main" val="484922406"/>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nummer 1"/>
          <p:cNvSpPr>
            <a:spLocks noGrp="1"/>
          </p:cNvSpPr>
          <p:nvPr>
            <p:ph type="sldNum" sz="quarter" idx="12"/>
          </p:nvPr>
        </p:nvSpPr>
        <p:spPr/>
        <p:txBody>
          <a:bodyPr/>
          <a:lstStyle/>
          <a:p>
            <a:pPr>
              <a:defRPr/>
            </a:pPr>
            <a:fld id="{A36382A1-D64E-47BE-8706-2DAEC34C5940}" type="slidenum">
              <a:rPr lang="en-US" smtClean="0"/>
              <a:pPr>
                <a:defRPr/>
              </a:pPr>
              <a:t>15</a:t>
            </a:fld>
            <a:endParaRPr lang="en-US" dirty="0"/>
          </a:p>
        </p:txBody>
      </p:sp>
      <p:sp>
        <p:nvSpPr>
          <p:cNvPr id="3" name="Afgeronde rechthoek 2"/>
          <p:cNvSpPr/>
          <p:nvPr/>
        </p:nvSpPr>
        <p:spPr>
          <a:xfrm>
            <a:off x="4885290" y="1188230"/>
            <a:ext cx="1944216" cy="792088"/>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nl-BE" dirty="0">
                <a:solidFill>
                  <a:srgbClr val="000000"/>
                </a:solidFill>
              </a:rPr>
              <a:t>Federal State</a:t>
            </a:r>
          </a:p>
        </p:txBody>
      </p:sp>
      <p:sp>
        <p:nvSpPr>
          <p:cNvPr id="4" name="Afgeronde rechthoek 3"/>
          <p:cNvSpPr/>
          <p:nvPr/>
        </p:nvSpPr>
        <p:spPr>
          <a:xfrm>
            <a:off x="1833618" y="3558293"/>
            <a:ext cx="1944216" cy="792088"/>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nl-BE" dirty="0" err="1">
                <a:solidFill>
                  <a:srgbClr val="000000"/>
                </a:solidFill>
              </a:rPr>
              <a:t>Flemish</a:t>
            </a:r>
            <a:r>
              <a:rPr lang="nl-BE" dirty="0">
                <a:solidFill>
                  <a:srgbClr val="000000"/>
                </a:solidFill>
              </a:rPr>
              <a:t> </a:t>
            </a:r>
            <a:r>
              <a:rPr lang="nl-BE" dirty="0" err="1">
                <a:solidFill>
                  <a:srgbClr val="000000"/>
                </a:solidFill>
              </a:rPr>
              <a:t>Region</a:t>
            </a:r>
            <a:endParaRPr lang="nl-BE" dirty="0">
              <a:solidFill>
                <a:srgbClr val="000000"/>
              </a:solidFill>
            </a:endParaRPr>
          </a:p>
        </p:txBody>
      </p:sp>
      <p:sp>
        <p:nvSpPr>
          <p:cNvPr id="5" name="Afgeronde rechthoek 4"/>
          <p:cNvSpPr/>
          <p:nvPr/>
        </p:nvSpPr>
        <p:spPr>
          <a:xfrm>
            <a:off x="3777834" y="4831121"/>
            <a:ext cx="1944216" cy="792088"/>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nl-BE" dirty="0">
                <a:solidFill>
                  <a:srgbClr val="000000"/>
                </a:solidFill>
              </a:rPr>
              <a:t>Brussels </a:t>
            </a:r>
            <a:r>
              <a:rPr lang="nl-BE" dirty="0" err="1">
                <a:solidFill>
                  <a:srgbClr val="000000"/>
                </a:solidFill>
              </a:rPr>
              <a:t>capital</a:t>
            </a:r>
            <a:r>
              <a:rPr lang="nl-BE" dirty="0">
                <a:solidFill>
                  <a:srgbClr val="000000"/>
                </a:solidFill>
              </a:rPr>
              <a:t> </a:t>
            </a:r>
            <a:r>
              <a:rPr lang="nl-BE" dirty="0" err="1">
                <a:solidFill>
                  <a:srgbClr val="000000"/>
                </a:solidFill>
              </a:rPr>
              <a:t>Region</a:t>
            </a:r>
            <a:endParaRPr lang="nl-BE" dirty="0">
              <a:solidFill>
                <a:srgbClr val="000000"/>
              </a:solidFill>
            </a:endParaRPr>
          </a:p>
        </p:txBody>
      </p:sp>
      <p:sp>
        <p:nvSpPr>
          <p:cNvPr id="6" name="Afgeronde rechthoek 5"/>
          <p:cNvSpPr/>
          <p:nvPr/>
        </p:nvSpPr>
        <p:spPr>
          <a:xfrm>
            <a:off x="7955338" y="3429000"/>
            <a:ext cx="1944216" cy="792088"/>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nl-BE" dirty="0" err="1">
                <a:solidFill>
                  <a:srgbClr val="000000"/>
                </a:solidFill>
              </a:rPr>
              <a:t>Walloon</a:t>
            </a:r>
            <a:r>
              <a:rPr lang="nl-BE" dirty="0">
                <a:solidFill>
                  <a:srgbClr val="000000"/>
                </a:solidFill>
              </a:rPr>
              <a:t> </a:t>
            </a:r>
            <a:r>
              <a:rPr lang="nl-BE" dirty="0" err="1">
                <a:solidFill>
                  <a:srgbClr val="000000"/>
                </a:solidFill>
              </a:rPr>
              <a:t>Region</a:t>
            </a:r>
            <a:endParaRPr lang="nl-BE" dirty="0">
              <a:solidFill>
                <a:srgbClr val="000000"/>
              </a:solidFill>
            </a:endParaRPr>
          </a:p>
        </p:txBody>
      </p:sp>
      <p:sp>
        <p:nvSpPr>
          <p:cNvPr id="7" name="Afgeronde rechthoek 6"/>
          <p:cNvSpPr/>
          <p:nvPr/>
        </p:nvSpPr>
        <p:spPr>
          <a:xfrm>
            <a:off x="7955338" y="2091994"/>
            <a:ext cx="1944216" cy="792088"/>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nl-BE" dirty="0">
                <a:solidFill>
                  <a:srgbClr val="000000"/>
                </a:solidFill>
              </a:rPr>
              <a:t>French </a:t>
            </a:r>
            <a:r>
              <a:rPr lang="nl-BE" dirty="0" err="1">
                <a:solidFill>
                  <a:srgbClr val="000000"/>
                </a:solidFill>
              </a:rPr>
              <a:t>speaking</a:t>
            </a:r>
            <a:r>
              <a:rPr lang="nl-BE" dirty="0">
                <a:solidFill>
                  <a:srgbClr val="000000"/>
                </a:solidFill>
              </a:rPr>
              <a:t> Community</a:t>
            </a:r>
          </a:p>
        </p:txBody>
      </p:sp>
      <p:sp>
        <p:nvSpPr>
          <p:cNvPr id="8" name="Afgeronde rechthoek 7"/>
          <p:cNvSpPr/>
          <p:nvPr/>
        </p:nvSpPr>
        <p:spPr>
          <a:xfrm>
            <a:off x="1857362" y="2204864"/>
            <a:ext cx="1944216" cy="792088"/>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nl-BE" dirty="0" err="1">
                <a:solidFill>
                  <a:srgbClr val="000000"/>
                </a:solidFill>
              </a:rPr>
              <a:t>Flemish</a:t>
            </a:r>
            <a:r>
              <a:rPr lang="nl-BE" dirty="0">
                <a:solidFill>
                  <a:srgbClr val="000000"/>
                </a:solidFill>
              </a:rPr>
              <a:t> Community</a:t>
            </a:r>
          </a:p>
        </p:txBody>
      </p:sp>
      <p:sp>
        <p:nvSpPr>
          <p:cNvPr id="9" name="Afgeronde rechthoek 8"/>
          <p:cNvSpPr/>
          <p:nvPr/>
        </p:nvSpPr>
        <p:spPr>
          <a:xfrm>
            <a:off x="6816080" y="4766006"/>
            <a:ext cx="1944216" cy="792088"/>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nl-BE" dirty="0" err="1">
                <a:solidFill>
                  <a:srgbClr val="000000"/>
                </a:solidFill>
              </a:rPr>
              <a:t>German</a:t>
            </a:r>
            <a:r>
              <a:rPr lang="nl-BE" dirty="0">
                <a:solidFill>
                  <a:srgbClr val="000000"/>
                </a:solidFill>
              </a:rPr>
              <a:t> </a:t>
            </a:r>
            <a:r>
              <a:rPr lang="nl-BE" dirty="0" err="1">
                <a:solidFill>
                  <a:srgbClr val="000000"/>
                </a:solidFill>
              </a:rPr>
              <a:t>speaking</a:t>
            </a:r>
            <a:r>
              <a:rPr lang="nl-BE" dirty="0">
                <a:solidFill>
                  <a:srgbClr val="000000"/>
                </a:solidFill>
              </a:rPr>
              <a:t> Community</a:t>
            </a:r>
          </a:p>
        </p:txBody>
      </p:sp>
      <p:sp>
        <p:nvSpPr>
          <p:cNvPr id="11" name="Tekstvak 10"/>
          <p:cNvSpPr txBox="1"/>
          <p:nvPr/>
        </p:nvSpPr>
        <p:spPr>
          <a:xfrm>
            <a:off x="1667508" y="5847755"/>
            <a:ext cx="8856984" cy="923330"/>
          </a:xfrm>
          <a:prstGeom prst="rect">
            <a:avLst/>
          </a:prstGeom>
          <a:noFill/>
        </p:spPr>
        <p:txBody>
          <a:bodyPr wrap="square" rtlCol="0">
            <a:spAutoFit/>
          </a:bodyPr>
          <a:lstStyle/>
          <a:p>
            <a:r>
              <a:rPr lang="fr-BE" dirty="0" smtClean="0">
                <a:latin typeface="Corbel" panose="020B0503020204020204" pitchFamily="34" charset="0"/>
              </a:rPr>
              <a:t>La préparation de la mise en œuvre des </a:t>
            </a:r>
            <a:r>
              <a:rPr lang="fr-BE" dirty="0" err="1" smtClean="0">
                <a:latin typeface="Corbel" panose="020B0503020204020204" pitchFamily="34" charset="0"/>
              </a:rPr>
              <a:t>odd</a:t>
            </a:r>
            <a:r>
              <a:rPr lang="fr-BE" dirty="0" smtClean="0">
                <a:latin typeface="Corbel" panose="020B0503020204020204" pitchFamily="34" charset="0"/>
              </a:rPr>
              <a:t> implique tous les différents  gouvernements. </a:t>
            </a:r>
          </a:p>
          <a:p>
            <a:r>
              <a:rPr lang="fr-BE" dirty="0" smtClean="0">
                <a:latin typeface="Corbel" panose="020B0503020204020204" pitchFamily="34" charset="0"/>
              </a:rPr>
              <a:t>Nous suivons dans l’organisation : planning, suivi , la division des tâches  &amp; la coordination … </a:t>
            </a:r>
            <a:r>
              <a:rPr lang="fr-BE" b="1" i="1" dirty="0" smtClean="0">
                <a:latin typeface="Corbel" panose="020B0503020204020204" pitchFamily="34" charset="0"/>
              </a:rPr>
              <a:t>propre à chaque gouvernement</a:t>
            </a:r>
            <a:r>
              <a:rPr lang="nl-BE" dirty="0" smtClean="0">
                <a:latin typeface="Corbel" panose="020B0503020204020204" pitchFamily="34" charset="0"/>
              </a:rPr>
              <a:t>.</a:t>
            </a:r>
            <a:endParaRPr lang="nl-BE" dirty="0">
              <a:latin typeface="Corbel" panose="020B0503020204020204" pitchFamily="34" charset="0"/>
            </a:endParaRPr>
          </a:p>
        </p:txBody>
      </p:sp>
      <p:pic>
        <p:nvPicPr>
          <p:cNvPr id="12" name="Afbeelding 11"/>
          <p:cNvPicPr>
            <a:picLocks noChangeAspect="1"/>
          </p:cNvPicPr>
          <p:nvPr/>
        </p:nvPicPr>
        <p:blipFill>
          <a:blip r:embed="rId2"/>
          <a:stretch>
            <a:fillRect/>
          </a:stretch>
        </p:blipFill>
        <p:spPr>
          <a:xfrm>
            <a:off x="2291751" y="230188"/>
            <a:ext cx="7608498" cy="388000"/>
          </a:xfrm>
          <a:prstGeom prst="rect">
            <a:avLst/>
          </a:prstGeom>
        </p:spPr>
      </p:pic>
    </p:spTree>
    <p:extLst>
      <p:ext uri="{BB962C8B-B14F-4D97-AF65-F5344CB8AC3E}">
        <p14:creationId xmlns:p14="http://schemas.microsoft.com/office/powerpoint/2010/main" val="17282127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jdelijke aanduiding voor dianummer 1"/>
          <p:cNvSpPr>
            <a:spLocks noGrp="1"/>
          </p:cNvSpPr>
          <p:nvPr>
            <p:ph type="sldNum" sz="quarter" idx="12"/>
          </p:nvPr>
        </p:nvSpPr>
        <p:spPr/>
        <p:txBody>
          <a:bodyPr/>
          <a:lstStyle/>
          <a:p>
            <a:pPr>
              <a:defRPr/>
            </a:pPr>
            <a:fld id="{A36382A1-D64E-47BE-8706-2DAEC34C5940}" type="slidenum">
              <a:rPr lang="en-US" smtClean="0"/>
              <a:pPr>
                <a:defRPr/>
              </a:pPr>
              <a:t>16</a:t>
            </a:fld>
            <a:endParaRPr lang="en-US" dirty="0"/>
          </a:p>
        </p:txBody>
      </p:sp>
      <p:sp>
        <p:nvSpPr>
          <p:cNvPr id="3" name="Afgeronde rechthoek 2"/>
          <p:cNvSpPr/>
          <p:nvPr/>
        </p:nvSpPr>
        <p:spPr>
          <a:xfrm>
            <a:off x="4871864" y="1157795"/>
            <a:ext cx="1944216" cy="792088"/>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nl-BE" dirty="0">
                <a:solidFill>
                  <a:srgbClr val="000000"/>
                </a:solidFill>
              </a:rPr>
              <a:t>Federal State</a:t>
            </a:r>
          </a:p>
        </p:txBody>
      </p:sp>
      <p:sp>
        <p:nvSpPr>
          <p:cNvPr id="4" name="Afgeronde rechthoek 3"/>
          <p:cNvSpPr/>
          <p:nvPr/>
        </p:nvSpPr>
        <p:spPr>
          <a:xfrm>
            <a:off x="1833618" y="3558293"/>
            <a:ext cx="1944216" cy="792088"/>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nl-BE" dirty="0" err="1">
                <a:solidFill>
                  <a:srgbClr val="000000"/>
                </a:solidFill>
              </a:rPr>
              <a:t>Flemish</a:t>
            </a:r>
            <a:r>
              <a:rPr lang="nl-BE" dirty="0">
                <a:solidFill>
                  <a:srgbClr val="000000"/>
                </a:solidFill>
              </a:rPr>
              <a:t> </a:t>
            </a:r>
            <a:r>
              <a:rPr lang="nl-BE" dirty="0" err="1">
                <a:solidFill>
                  <a:srgbClr val="000000"/>
                </a:solidFill>
              </a:rPr>
              <a:t>Region</a:t>
            </a:r>
            <a:endParaRPr lang="nl-BE" dirty="0">
              <a:solidFill>
                <a:srgbClr val="000000"/>
              </a:solidFill>
            </a:endParaRPr>
          </a:p>
        </p:txBody>
      </p:sp>
      <p:sp>
        <p:nvSpPr>
          <p:cNvPr id="5" name="Afgeronde rechthoek 4"/>
          <p:cNvSpPr/>
          <p:nvPr/>
        </p:nvSpPr>
        <p:spPr>
          <a:xfrm>
            <a:off x="3395700" y="4911722"/>
            <a:ext cx="1944216" cy="792088"/>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nl-BE" dirty="0">
                <a:solidFill>
                  <a:srgbClr val="000000"/>
                </a:solidFill>
              </a:rPr>
              <a:t>Brussels </a:t>
            </a:r>
            <a:r>
              <a:rPr lang="nl-BE" dirty="0" err="1">
                <a:solidFill>
                  <a:srgbClr val="000000"/>
                </a:solidFill>
              </a:rPr>
              <a:t>capital</a:t>
            </a:r>
            <a:r>
              <a:rPr lang="nl-BE" dirty="0">
                <a:solidFill>
                  <a:srgbClr val="000000"/>
                </a:solidFill>
              </a:rPr>
              <a:t> </a:t>
            </a:r>
            <a:r>
              <a:rPr lang="nl-BE" dirty="0" err="1">
                <a:solidFill>
                  <a:srgbClr val="000000"/>
                </a:solidFill>
              </a:rPr>
              <a:t>Region</a:t>
            </a:r>
            <a:endParaRPr lang="nl-BE" dirty="0">
              <a:solidFill>
                <a:srgbClr val="000000"/>
              </a:solidFill>
            </a:endParaRPr>
          </a:p>
        </p:txBody>
      </p:sp>
      <p:sp>
        <p:nvSpPr>
          <p:cNvPr id="6" name="Afgeronde rechthoek 5"/>
          <p:cNvSpPr/>
          <p:nvPr/>
        </p:nvSpPr>
        <p:spPr>
          <a:xfrm>
            <a:off x="7955338" y="3429000"/>
            <a:ext cx="1944216" cy="792088"/>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nl-BE" dirty="0" err="1">
                <a:solidFill>
                  <a:srgbClr val="000000"/>
                </a:solidFill>
              </a:rPr>
              <a:t>Walloon</a:t>
            </a:r>
            <a:r>
              <a:rPr lang="nl-BE" dirty="0">
                <a:solidFill>
                  <a:srgbClr val="000000"/>
                </a:solidFill>
              </a:rPr>
              <a:t> </a:t>
            </a:r>
            <a:r>
              <a:rPr lang="nl-BE" dirty="0" err="1">
                <a:solidFill>
                  <a:srgbClr val="000000"/>
                </a:solidFill>
              </a:rPr>
              <a:t>Region</a:t>
            </a:r>
            <a:endParaRPr lang="nl-BE" dirty="0">
              <a:solidFill>
                <a:srgbClr val="000000"/>
              </a:solidFill>
            </a:endParaRPr>
          </a:p>
        </p:txBody>
      </p:sp>
      <p:sp>
        <p:nvSpPr>
          <p:cNvPr id="7" name="Afgeronde rechthoek 6"/>
          <p:cNvSpPr/>
          <p:nvPr/>
        </p:nvSpPr>
        <p:spPr>
          <a:xfrm>
            <a:off x="7955338" y="2091994"/>
            <a:ext cx="1944216" cy="792088"/>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nl-BE" dirty="0">
                <a:solidFill>
                  <a:srgbClr val="000000"/>
                </a:solidFill>
              </a:rPr>
              <a:t>French </a:t>
            </a:r>
            <a:r>
              <a:rPr lang="nl-BE" dirty="0" err="1">
                <a:solidFill>
                  <a:srgbClr val="000000"/>
                </a:solidFill>
              </a:rPr>
              <a:t>speaking</a:t>
            </a:r>
            <a:r>
              <a:rPr lang="nl-BE" dirty="0">
                <a:solidFill>
                  <a:srgbClr val="000000"/>
                </a:solidFill>
              </a:rPr>
              <a:t> Community</a:t>
            </a:r>
          </a:p>
        </p:txBody>
      </p:sp>
      <p:sp>
        <p:nvSpPr>
          <p:cNvPr id="8" name="Afgeronde rechthoek 7"/>
          <p:cNvSpPr/>
          <p:nvPr/>
        </p:nvSpPr>
        <p:spPr>
          <a:xfrm>
            <a:off x="1857362" y="2204864"/>
            <a:ext cx="1944216" cy="792088"/>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nl-BE" dirty="0" err="1">
                <a:solidFill>
                  <a:srgbClr val="000000"/>
                </a:solidFill>
              </a:rPr>
              <a:t>Flemish</a:t>
            </a:r>
            <a:r>
              <a:rPr lang="nl-BE" dirty="0">
                <a:solidFill>
                  <a:srgbClr val="000000"/>
                </a:solidFill>
              </a:rPr>
              <a:t> Community</a:t>
            </a:r>
          </a:p>
        </p:txBody>
      </p:sp>
      <p:sp>
        <p:nvSpPr>
          <p:cNvPr id="9" name="Afgeronde rechthoek 8"/>
          <p:cNvSpPr/>
          <p:nvPr/>
        </p:nvSpPr>
        <p:spPr>
          <a:xfrm>
            <a:off x="6941840" y="4973944"/>
            <a:ext cx="1944216" cy="792088"/>
          </a:xfrm>
          <a:prstGeom prst="roundRect">
            <a:avLst/>
          </a:prstGeom>
        </p:spPr>
        <p:style>
          <a:lnRef idx="1">
            <a:schemeClr val="accent1"/>
          </a:lnRef>
          <a:fillRef idx="3">
            <a:schemeClr val="accent1"/>
          </a:fillRef>
          <a:effectRef idx="2">
            <a:schemeClr val="accent1"/>
          </a:effectRef>
          <a:fontRef idx="minor">
            <a:schemeClr val="lt1"/>
          </a:fontRef>
        </p:style>
        <p:txBody>
          <a:bodyPr rtlCol="0" anchor="ctr"/>
          <a:lstStyle/>
          <a:p>
            <a:pPr algn="ctr"/>
            <a:r>
              <a:rPr lang="nl-BE" dirty="0" err="1">
                <a:solidFill>
                  <a:srgbClr val="000000"/>
                </a:solidFill>
              </a:rPr>
              <a:t>German</a:t>
            </a:r>
            <a:r>
              <a:rPr lang="nl-BE" dirty="0">
                <a:solidFill>
                  <a:srgbClr val="000000"/>
                </a:solidFill>
              </a:rPr>
              <a:t> </a:t>
            </a:r>
            <a:r>
              <a:rPr lang="nl-BE" dirty="0" err="1">
                <a:solidFill>
                  <a:srgbClr val="000000"/>
                </a:solidFill>
              </a:rPr>
              <a:t>speaking</a:t>
            </a:r>
            <a:r>
              <a:rPr lang="nl-BE" dirty="0">
                <a:solidFill>
                  <a:srgbClr val="000000"/>
                </a:solidFill>
              </a:rPr>
              <a:t> Community</a:t>
            </a:r>
          </a:p>
        </p:txBody>
      </p:sp>
      <p:sp>
        <p:nvSpPr>
          <p:cNvPr id="57" name="Tekstvak 56"/>
          <p:cNvSpPr txBox="1"/>
          <p:nvPr/>
        </p:nvSpPr>
        <p:spPr>
          <a:xfrm>
            <a:off x="1760405" y="5880263"/>
            <a:ext cx="8892480" cy="1200329"/>
          </a:xfrm>
          <a:prstGeom prst="rect">
            <a:avLst/>
          </a:prstGeom>
          <a:noFill/>
        </p:spPr>
        <p:txBody>
          <a:bodyPr wrap="square" rtlCol="0">
            <a:spAutoFit/>
          </a:bodyPr>
          <a:lstStyle/>
          <a:p>
            <a:r>
              <a:rPr lang="fr-BE" dirty="0" smtClean="0">
                <a:latin typeface="Corbel" panose="020B0503020204020204" pitchFamily="34" charset="0"/>
              </a:rPr>
              <a:t>Nous examinons également les “espaces vides ” entre les différents gouvernements (</a:t>
            </a:r>
            <a:r>
              <a:rPr lang="fr-BE" i="1" dirty="0" smtClean="0">
                <a:latin typeface="Corbel" panose="020B0503020204020204" pitchFamily="34" charset="0"/>
              </a:rPr>
              <a:t>accords de coopération , Institut interfédéral des  statistiques , Conférence interministérielle pour le développement durable…)</a:t>
            </a:r>
          </a:p>
          <a:p>
            <a:r>
              <a:rPr lang="nl-BE" i="1" dirty="0" smtClean="0">
                <a:latin typeface="Corbel" panose="020B0503020204020204" pitchFamily="34" charset="0"/>
              </a:rPr>
              <a:t> </a:t>
            </a:r>
            <a:endParaRPr lang="nl-BE" dirty="0">
              <a:latin typeface="Corbel" panose="020B0503020204020204" pitchFamily="34" charset="0"/>
            </a:endParaRPr>
          </a:p>
        </p:txBody>
      </p:sp>
      <p:pic>
        <p:nvPicPr>
          <p:cNvPr id="34" name="Afbeelding 33"/>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4367808" y="2347691"/>
            <a:ext cx="3350146" cy="2366040"/>
          </a:xfrm>
          <a:prstGeom prst="rect">
            <a:avLst/>
          </a:prstGeom>
        </p:spPr>
      </p:pic>
      <p:pic>
        <p:nvPicPr>
          <p:cNvPr id="12" name="Afbeelding 11"/>
          <p:cNvPicPr>
            <a:picLocks noChangeAspect="1"/>
          </p:cNvPicPr>
          <p:nvPr/>
        </p:nvPicPr>
        <p:blipFill>
          <a:blip r:embed="rId3"/>
          <a:stretch>
            <a:fillRect/>
          </a:stretch>
        </p:blipFill>
        <p:spPr>
          <a:xfrm>
            <a:off x="2291751" y="245818"/>
            <a:ext cx="7608498" cy="388000"/>
          </a:xfrm>
          <a:prstGeom prst="rect">
            <a:avLst/>
          </a:prstGeom>
        </p:spPr>
      </p:pic>
    </p:spTree>
    <p:extLst>
      <p:ext uri="{BB962C8B-B14F-4D97-AF65-F5344CB8AC3E}">
        <p14:creationId xmlns:p14="http://schemas.microsoft.com/office/powerpoint/2010/main" val="190308244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7"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a:xfrm>
            <a:off x="900723" y="985511"/>
            <a:ext cx="10515600" cy="1072500"/>
          </a:xfrm>
        </p:spPr>
        <p:txBody>
          <a:bodyPr>
            <a:normAutofit fontScale="90000"/>
          </a:bodyPr>
          <a:lstStyle/>
          <a:p>
            <a:r>
              <a:rPr lang="nl-BE" b="1" dirty="0" err="1"/>
              <a:t>L’objectif</a:t>
            </a:r>
            <a:r>
              <a:rPr lang="nl-BE" b="1" dirty="0"/>
              <a:t> de </a:t>
            </a:r>
            <a:r>
              <a:rPr lang="nl-BE" b="1" dirty="0" err="1"/>
              <a:t>l’audit</a:t>
            </a:r>
            <a:r>
              <a:rPr lang="nl-BE" b="1" dirty="0"/>
              <a:t>:</a:t>
            </a:r>
            <a:br>
              <a:rPr lang="nl-BE" b="1" dirty="0"/>
            </a:br>
            <a:endParaRPr lang="nl-BE" dirty="0"/>
          </a:p>
        </p:txBody>
      </p:sp>
      <p:sp>
        <p:nvSpPr>
          <p:cNvPr id="6" name="Tijdelijke aanduiding voor inhoud 5"/>
          <p:cNvSpPr>
            <a:spLocks noGrp="1"/>
          </p:cNvSpPr>
          <p:nvPr>
            <p:ph idx="1"/>
          </p:nvPr>
        </p:nvSpPr>
        <p:spPr/>
        <p:txBody>
          <a:bodyPr>
            <a:normAutofit/>
          </a:bodyPr>
          <a:lstStyle/>
          <a:p>
            <a:pPr marL="0" indent="0">
              <a:buNone/>
            </a:pPr>
            <a:endParaRPr lang="nl-BE" dirty="0"/>
          </a:p>
          <a:p>
            <a:r>
              <a:rPr lang="nl-BE" dirty="0"/>
              <a:t>Informer les parlements de l’état de préparation des ODD et de la coordination des différentes autorites.</a:t>
            </a:r>
          </a:p>
          <a:p>
            <a:pPr marL="0" indent="0">
              <a:buNone/>
            </a:pPr>
            <a:endParaRPr lang="nl-BE" dirty="0"/>
          </a:p>
          <a:p>
            <a:r>
              <a:rPr lang="nl-BE" dirty="0"/>
              <a:t>Mettre en avant </a:t>
            </a:r>
            <a:r>
              <a:rPr lang="nl-BE" u="sng" dirty="0"/>
              <a:t>les facteurs critiques </a:t>
            </a:r>
            <a:r>
              <a:rPr lang="nl-BE" dirty="0"/>
              <a:t>et les </a:t>
            </a:r>
            <a:r>
              <a:rPr lang="nl-BE" u="sng" dirty="0"/>
              <a:t>bonnes pratiques </a:t>
            </a:r>
            <a:r>
              <a:rPr lang="nl-BE" dirty="0"/>
              <a:t>qui</a:t>
            </a:r>
            <a:r>
              <a:rPr lang="nl-BE" u="sng" dirty="0"/>
              <a:t> </a:t>
            </a:r>
            <a:r>
              <a:rPr lang="nl-BE" dirty="0"/>
              <a:t>permettent  l’implémentation de l’agenda 2030.</a:t>
            </a:r>
          </a:p>
          <a:p>
            <a:pPr marL="457200" lvl="1" indent="0">
              <a:buNone/>
            </a:pPr>
            <a:endParaRPr lang="en-US" sz="2800" dirty="0"/>
          </a:p>
          <a:p>
            <a:pPr marL="0" indent="0">
              <a:buNone/>
            </a:pPr>
            <a:endParaRPr lang="en-US" dirty="0"/>
          </a:p>
          <a:p>
            <a:pPr marL="0" indent="0" algn="ctr">
              <a:buNone/>
            </a:pPr>
            <a:endParaRPr lang="nl-BE" b="1" dirty="0"/>
          </a:p>
          <a:p>
            <a:pPr marL="0" indent="0" algn="ctr">
              <a:buNone/>
            </a:pPr>
            <a:endParaRPr lang="nl-BE" b="1" dirty="0"/>
          </a:p>
        </p:txBody>
      </p:sp>
      <p:pic>
        <p:nvPicPr>
          <p:cNvPr id="7" name="Afbeelding 6"/>
          <p:cNvPicPr>
            <a:picLocks noChangeAspect="1"/>
          </p:cNvPicPr>
          <p:nvPr/>
        </p:nvPicPr>
        <p:blipFill>
          <a:blip r:embed="rId2"/>
          <a:stretch>
            <a:fillRect/>
          </a:stretch>
        </p:blipFill>
        <p:spPr>
          <a:xfrm>
            <a:off x="2291751" y="230188"/>
            <a:ext cx="7608498" cy="388000"/>
          </a:xfrm>
          <a:prstGeom prst="rect">
            <a:avLst/>
          </a:prstGeom>
        </p:spPr>
      </p:pic>
    </p:spTree>
    <p:extLst>
      <p:ext uri="{BB962C8B-B14F-4D97-AF65-F5344CB8AC3E}">
        <p14:creationId xmlns:p14="http://schemas.microsoft.com/office/powerpoint/2010/main" val="256358576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a:xfrm>
            <a:off x="900723" y="547077"/>
            <a:ext cx="10515600" cy="984738"/>
          </a:xfrm>
        </p:spPr>
        <p:txBody>
          <a:bodyPr>
            <a:normAutofit/>
          </a:bodyPr>
          <a:lstStyle/>
          <a:p>
            <a:r>
              <a:rPr lang="nl-BE" b="1" dirty="0"/>
              <a:t>Methodologie de </a:t>
            </a:r>
            <a:r>
              <a:rPr lang="nl-BE" b="1" dirty="0" err="1" smtClean="0"/>
              <a:t>l’audit</a:t>
            </a:r>
            <a:r>
              <a:rPr lang="nl-BE" b="1" dirty="0" smtClean="0"/>
              <a:t>:</a:t>
            </a:r>
            <a:endParaRPr lang="nl-BE" dirty="0"/>
          </a:p>
        </p:txBody>
      </p:sp>
      <p:sp>
        <p:nvSpPr>
          <p:cNvPr id="6" name="Tijdelijke aanduiding voor inhoud 5"/>
          <p:cNvSpPr>
            <a:spLocks noGrp="1"/>
          </p:cNvSpPr>
          <p:nvPr>
            <p:ph idx="1"/>
          </p:nvPr>
        </p:nvSpPr>
        <p:spPr>
          <a:xfrm>
            <a:off x="838200" y="1305169"/>
            <a:ext cx="10515600" cy="4871794"/>
          </a:xfrm>
        </p:spPr>
        <p:txBody>
          <a:bodyPr>
            <a:normAutofit/>
          </a:bodyPr>
          <a:lstStyle/>
          <a:p>
            <a:pPr marL="0" indent="0">
              <a:buNone/>
            </a:pPr>
            <a:endParaRPr lang="fr-BE" dirty="0" smtClean="0"/>
          </a:p>
          <a:p>
            <a:r>
              <a:rPr lang="fr-BE" dirty="0" smtClean="0"/>
              <a:t>Matrice d’audit (questions, normes, constats, recommandations, par entités).</a:t>
            </a:r>
          </a:p>
          <a:p>
            <a:r>
              <a:rPr lang="fr-BE" dirty="0" smtClean="0"/>
              <a:t>Analyse documentaire.</a:t>
            </a:r>
          </a:p>
          <a:p>
            <a:r>
              <a:rPr lang="fr-BE" dirty="0" smtClean="0"/>
              <a:t>Questionnaires communs employés par les différentes équipes d’audit (fédéral, Régions flamande et allemande, Région wallonne, Communauté française, Région de Bruxelles).</a:t>
            </a:r>
          </a:p>
          <a:p>
            <a:r>
              <a:rPr lang="fr-BE" dirty="0" smtClean="0"/>
              <a:t>Interviews. </a:t>
            </a:r>
          </a:p>
          <a:p>
            <a:r>
              <a:rPr lang="fr-BE" dirty="0" smtClean="0"/>
              <a:t>Mise en avant des meilleures pratiques spécifiques aux ODD.  </a:t>
            </a:r>
          </a:p>
          <a:p>
            <a:pPr marL="0" indent="0">
              <a:buNone/>
            </a:pPr>
            <a:r>
              <a:rPr lang="fr-BE" dirty="0" smtClean="0"/>
              <a:t>   (Pas d’évaluation des résultats de la mise en œuvre ODD) </a:t>
            </a:r>
          </a:p>
          <a:p>
            <a:pPr marL="0" indent="0" algn="ctr">
              <a:buNone/>
            </a:pPr>
            <a:endParaRPr lang="fr-BE" b="1" dirty="0"/>
          </a:p>
        </p:txBody>
      </p:sp>
      <p:pic>
        <p:nvPicPr>
          <p:cNvPr id="7" name="Afbeelding 6"/>
          <p:cNvPicPr>
            <a:picLocks noChangeAspect="1"/>
          </p:cNvPicPr>
          <p:nvPr/>
        </p:nvPicPr>
        <p:blipFill>
          <a:blip r:embed="rId2"/>
          <a:stretch>
            <a:fillRect/>
          </a:stretch>
        </p:blipFill>
        <p:spPr>
          <a:xfrm>
            <a:off x="2291751" y="230188"/>
            <a:ext cx="7608498" cy="388000"/>
          </a:xfrm>
          <a:prstGeom prst="rect">
            <a:avLst/>
          </a:prstGeom>
        </p:spPr>
      </p:pic>
    </p:spTree>
    <p:extLst>
      <p:ext uri="{BB962C8B-B14F-4D97-AF65-F5344CB8AC3E}">
        <p14:creationId xmlns:p14="http://schemas.microsoft.com/office/powerpoint/2010/main" val="1489850614"/>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a:xfrm>
            <a:off x="900723" y="547077"/>
            <a:ext cx="10515600" cy="984738"/>
          </a:xfrm>
        </p:spPr>
        <p:txBody>
          <a:bodyPr>
            <a:normAutofit/>
          </a:bodyPr>
          <a:lstStyle/>
          <a:p>
            <a:r>
              <a:rPr lang="nl-BE" b="1" dirty="0"/>
              <a:t>Methodologie </a:t>
            </a:r>
            <a:endParaRPr lang="nl-BE" dirty="0"/>
          </a:p>
        </p:txBody>
      </p:sp>
      <p:sp>
        <p:nvSpPr>
          <p:cNvPr id="6" name="Tijdelijke aanduiding voor inhoud 5"/>
          <p:cNvSpPr>
            <a:spLocks noGrp="1"/>
          </p:cNvSpPr>
          <p:nvPr>
            <p:ph idx="1"/>
          </p:nvPr>
        </p:nvSpPr>
        <p:spPr>
          <a:xfrm>
            <a:off x="1102605" y="1441853"/>
            <a:ext cx="10515600" cy="5241886"/>
          </a:xfrm>
        </p:spPr>
        <p:txBody>
          <a:bodyPr>
            <a:normAutofit/>
          </a:bodyPr>
          <a:lstStyle/>
          <a:p>
            <a:pPr marL="0" indent="0">
              <a:buNone/>
            </a:pPr>
            <a:endParaRPr lang="nl-BE" dirty="0"/>
          </a:p>
          <a:p>
            <a:r>
              <a:rPr lang="fr-BE" dirty="0" smtClean="0"/>
              <a:t>Coordination:</a:t>
            </a:r>
          </a:p>
          <a:p>
            <a:pPr marL="0" indent="0">
              <a:buNone/>
            </a:pPr>
            <a:r>
              <a:rPr lang="nl-BE" dirty="0"/>
              <a:t>	- </a:t>
            </a:r>
            <a:r>
              <a:rPr lang="fr-BE" dirty="0"/>
              <a:t>À</a:t>
            </a:r>
            <a:r>
              <a:rPr lang="nl-BE" dirty="0"/>
              <a:t> partir d’une étude préliminaire commune, les différentes 	equipes d’audit utilisent un même questionnaire, </a:t>
            </a:r>
          </a:p>
          <a:p>
            <a:pPr marL="0" indent="0">
              <a:buNone/>
            </a:pPr>
            <a:r>
              <a:rPr lang="nl-BE" dirty="0"/>
              <a:t>	- Matrice d’audit commune. </a:t>
            </a:r>
          </a:p>
          <a:p>
            <a:pPr marL="0" indent="0">
              <a:buNone/>
            </a:pPr>
            <a:r>
              <a:rPr lang="nl-BE" dirty="0"/>
              <a:t>	- Avant projet de rapport (dont la structure a été fixée dès le 	début de l’audit, …).</a:t>
            </a:r>
          </a:p>
          <a:p>
            <a:pPr marL="0" indent="0">
              <a:buNone/>
            </a:pPr>
            <a:r>
              <a:rPr lang="nl-BE" dirty="0"/>
              <a:t>	- Comité de pilotage  </a:t>
            </a:r>
            <a:r>
              <a:rPr lang="nl-BE" dirty="0" smtClean="0"/>
              <a:t>(date </a:t>
            </a:r>
            <a:r>
              <a:rPr lang="nl-BE" dirty="0"/>
              <a:t>fixe, fixe les délais, ajustement des 	audits des différentes équipes, </a:t>
            </a:r>
            <a:r>
              <a:rPr lang="fr-BE" dirty="0" smtClean="0"/>
              <a:t>différentes</a:t>
            </a:r>
            <a:r>
              <a:rPr lang="nl-BE" dirty="0" smtClean="0"/>
              <a:t> </a:t>
            </a:r>
            <a:r>
              <a:rPr lang="nl-BE" dirty="0"/>
              <a:t>langues d’audit, 	différentes sensibilités).</a:t>
            </a:r>
          </a:p>
          <a:p>
            <a:pPr marL="0" indent="0">
              <a:buNone/>
            </a:pPr>
            <a:endParaRPr lang="nl-BE" dirty="0"/>
          </a:p>
          <a:p>
            <a:pPr marL="0" indent="0">
              <a:buNone/>
            </a:pPr>
            <a:endParaRPr lang="nl-BE" dirty="0"/>
          </a:p>
          <a:p>
            <a:pPr marL="0" indent="0">
              <a:buNone/>
            </a:pPr>
            <a:endParaRPr lang="nl-BE" dirty="0"/>
          </a:p>
        </p:txBody>
      </p:sp>
      <p:pic>
        <p:nvPicPr>
          <p:cNvPr id="7" name="Afbeelding 6"/>
          <p:cNvPicPr>
            <a:picLocks noChangeAspect="1"/>
          </p:cNvPicPr>
          <p:nvPr/>
        </p:nvPicPr>
        <p:blipFill>
          <a:blip r:embed="rId2"/>
          <a:stretch>
            <a:fillRect/>
          </a:stretch>
        </p:blipFill>
        <p:spPr>
          <a:xfrm>
            <a:off x="2291751" y="230188"/>
            <a:ext cx="7608498" cy="388000"/>
          </a:xfrm>
          <a:prstGeom prst="rect">
            <a:avLst/>
          </a:prstGeom>
        </p:spPr>
      </p:pic>
    </p:spTree>
    <p:extLst>
      <p:ext uri="{BB962C8B-B14F-4D97-AF65-F5344CB8AC3E}">
        <p14:creationId xmlns:p14="http://schemas.microsoft.com/office/powerpoint/2010/main" val="4155093136"/>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fr-BE" dirty="0" smtClean="0"/>
              <a:t>Belgique, un petit pays plein de complexités  </a:t>
            </a:r>
            <a:endParaRPr lang="fr-BE" dirty="0"/>
          </a:p>
        </p:txBody>
      </p:sp>
      <p:pic>
        <p:nvPicPr>
          <p:cNvPr id="4" name="Tijdelijke aanduiding voor inhoud 3"/>
          <p:cNvPicPr>
            <a:picLocks noGrp="1" noChangeAspect="1"/>
          </p:cNvPicPr>
          <p:nvPr>
            <p:ph idx="1"/>
          </p:nvPr>
        </p:nvPicPr>
        <p:blipFill rotWithShape="1">
          <a:blip r:embed="rId2">
            <a:extLst>
              <a:ext uri="{28A0092B-C50C-407E-A947-70E740481C1C}">
                <a14:useLocalDpi xmlns:a14="http://schemas.microsoft.com/office/drawing/2010/main" val="0"/>
              </a:ext>
            </a:extLst>
          </a:blip>
          <a:srcRect t="74072" r="52262"/>
          <a:stretch/>
        </p:blipFill>
        <p:spPr>
          <a:xfrm>
            <a:off x="838200" y="1690688"/>
            <a:ext cx="5015272" cy="3430953"/>
          </a:xfrm>
        </p:spPr>
      </p:pic>
      <p:pic>
        <p:nvPicPr>
          <p:cNvPr id="5" name="Afbeelding 4"/>
          <p:cNvPicPr>
            <a:picLocks noChangeAspect="1"/>
          </p:cNvPicPr>
          <p:nvPr/>
        </p:nvPicPr>
        <p:blipFill rotWithShape="1">
          <a:blip r:embed="rId2">
            <a:extLst>
              <a:ext uri="{28A0092B-C50C-407E-A947-70E740481C1C}">
                <a14:useLocalDpi xmlns:a14="http://schemas.microsoft.com/office/drawing/2010/main" val="0"/>
              </a:ext>
            </a:extLst>
          </a:blip>
          <a:srcRect l="47828" t="72622" r="-2241" b="-55549"/>
          <a:stretch/>
        </p:blipFill>
        <p:spPr>
          <a:xfrm>
            <a:off x="6523548" y="3371074"/>
            <a:ext cx="4947137" cy="8901590"/>
          </a:xfrm>
          <a:prstGeom prst="rect">
            <a:avLst/>
          </a:prstGeom>
        </p:spPr>
      </p:pic>
    </p:spTree>
    <p:extLst>
      <p:ext uri="{BB962C8B-B14F-4D97-AF65-F5344CB8AC3E}">
        <p14:creationId xmlns:p14="http://schemas.microsoft.com/office/powerpoint/2010/main" val="1197793561"/>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el 4"/>
          <p:cNvSpPr>
            <a:spLocks noGrp="1"/>
          </p:cNvSpPr>
          <p:nvPr>
            <p:ph type="title"/>
          </p:nvPr>
        </p:nvSpPr>
        <p:spPr>
          <a:xfrm>
            <a:off x="900723" y="547077"/>
            <a:ext cx="10515600" cy="984738"/>
          </a:xfrm>
        </p:spPr>
        <p:txBody>
          <a:bodyPr>
            <a:normAutofit/>
          </a:bodyPr>
          <a:lstStyle/>
          <a:p>
            <a:r>
              <a:rPr lang="nl-BE" b="1" dirty="0"/>
              <a:t>Rapport audit :</a:t>
            </a:r>
            <a:endParaRPr lang="nl-BE" dirty="0"/>
          </a:p>
        </p:txBody>
      </p:sp>
      <p:sp>
        <p:nvSpPr>
          <p:cNvPr id="6" name="Tijdelijke aanduiding voor inhoud 5"/>
          <p:cNvSpPr>
            <a:spLocks noGrp="1"/>
          </p:cNvSpPr>
          <p:nvPr>
            <p:ph idx="1"/>
          </p:nvPr>
        </p:nvSpPr>
        <p:spPr>
          <a:xfrm>
            <a:off x="838200" y="1312985"/>
            <a:ext cx="10515600" cy="4863978"/>
          </a:xfrm>
        </p:spPr>
        <p:txBody>
          <a:bodyPr>
            <a:normAutofit/>
          </a:bodyPr>
          <a:lstStyle/>
          <a:p>
            <a:pPr marL="0" indent="0">
              <a:buNone/>
            </a:pPr>
            <a:endParaRPr lang="nl-BE" dirty="0"/>
          </a:p>
          <a:p>
            <a:r>
              <a:rPr lang="nl-BE" dirty="0"/>
              <a:t>Rapport </a:t>
            </a:r>
            <a:r>
              <a:rPr lang="fr-BE" dirty="0"/>
              <a:t>intégré</a:t>
            </a:r>
            <a:r>
              <a:rPr lang="nl-BE" dirty="0"/>
              <a:t> dans les  </a:t>
            </a:r>
            <a:r>
              <a:rPr lang="fr-BE" dirty="0"/>
              <a:t>langues</a:t>
            </a:r>
            <a:r>
              <a:rPr lang="nl-BE" dirty="0"/>
              <a:t> </a:t>
            </a:r>
            <a:r>
              <a:rPr lang="fr-BE" dirty="0" smtClean="0"/>
              <a:t>officielles  (néerlandais, français et allemand) ainsi qu‘en anglais</a:t>
            </a:r>
            <a:r>
              <a:rPr lang="nl-BE" dirty="0" smtClean="0"/>
              <a:t>. </a:t>
            </a:r>
            <a:endParaRPr lang="nl-BE" dirty="0"/>
          </a:p>
          <a:p>
            <a:endParaRPr lang="nl-BE" dirty="0"/>
          </a:p>
          <a:p>
            <a:r>
              <a:rPr lang="nl-BE" dirty="0"/>
              <a:t>Délais : janvier / février  2020.</a:t>
            </a:r>
          </a:p>
          <a:p>
            <a:pPr marL="0" indent="0">
              <a:buNone/>
            </a:pPr>
            <a:endParaRPr lang="nl-BE" b="1" dirty="0"/>
          </a:p>
        </p:txBody>
      </p:sp>
      <p:pic>
        <p:nvPicPr>
          <p:cNvPr id="7" name="Afbeelding 6"/>
          <p:cNvPicPr>
            <a:picLocks noChangeAspect="1"/>
          </p:cNvPicPr>
          <p:nvPr/>
        </p:nvPicPr>
        <p:blipFill>
          <a:blip r:embed="rId2"/>
          <a:stretch>
            <a:fillRect/>
          </a:stretch>
        </p:blipFill>
        <p:spPr>
          <a:xfrm>
            <a:off x="2291751" y="230188"/>
            <a:ext cx="7608498" cy="388000"/>
          </a:xfrm>
          <a:prstGeom prst="rect">
            <a:avLst/>
          </a:prstGeom>
        </p:spPr>
      </p:pic>
    </p:spTree>
    <p:extLst>
      <p:ext uri="{BB962C8B-B14F-4D97-AF65-F5344CB8AC3E}">
        <p14:creationId xmlns:p14="http://schemas.microsoft.com/office/powerpoint/2010/main" val="3961611519"/>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endParaRPr lang="nl-BE" dirty="0"/>
          </a:p>
        </p:txBody>
      </p:sp>
      <p:pic>
        <p:nvPicPr>
          <p:cNvPr id="8" name="Afbeelding 7"/>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3686103" y="3161336"/>
            <a:ext cx="3109180" cy="2191971"/>
          </a:xfrm>
          <a:prstGeom prst="rect">
            <a:avLst/>
          </a:prstGeom>
        </p:spPr>
      </p:pic>
      <p:sp>
        <p:nvSpPr>
          <p:cNvPr id="4" name="Espace réservé du contenu 3"/>
          <p:cNvSpPr>
            <a:spLocks noGrp="1"/>
          </p:cNvSpPr>
          <p:nvPr>
            <p:ph idx="1"/>
          </p:nvPr>
        </p:nvSpPr>
        <p:spPr>
          <a:xfrm>
            <a:off x="2000738" y="1962820"/>
            <a:ext cx="10515600" cy="4351338"/>
          </a:xfrm>
        </p:spPr>
        <p:txBody>
          <a:bodyPr/>
          <a:lstStyle/>
          <a:p>
            <a:r>
              <a:rPr lang="fr-BE" dirty="0"/>
              <a:t>Y A-T-IL DES QUESTIONS ?</a:t>
            </a:r>
            <a:endParaRPr lang="en-US" dirty="0"/>
          </a:p>
        </p:txBody>
      </p:sp>
    </p:spTree>
    <p:extLst>
      <p:ext uri="{BB962C8B-B14F-4D97-AF65-F5344CB8AC3E}">
        <p14:creationId xmlns:p14="http://schemas.microsoft.com/office/powerpoint/2010/main" val="1437525204"/>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jdelijke aanduiding voor inhoud 5"/>
          <p:cNvSpPr>
            <a:spLocks noGrp="1"/>
          </p:cNvSpPr>
          <p:nvPr>
            <p:ph idx="1"/>
          </p:nvPr>
        </p:nvSpPr>
        <p:spPr/>
        <p:txBody>
          <a:bodyPr>
            <a:normAutofit fontScale="92500" lnSpcReduction="10000"/>
          </a:bodyPr>
          <a:lstStyle/>
          <a:p>
            <a:pPr marL="0" indent="0">
              <a:buNone/>
            </a:pPr>
            <a:endParaRPr lang="nl-BE" dirty="0"/>
          </a:p>
          <a:p>
            <a:pPr marL="0" indent="0">
              <a:buNone/>
            </a:pPr>
            <a:endParaRPr lang="nl-BE" dirty="0"/>
          </a:p>
          <a:p>
            <a:pPr marL="0" indent="0">
              <a:buNone/>
            </a:pPr>
            <a:endParaRPr lang="nl-BE" dirty="0"/>
          </a:p>
          <a:p>
            <a:pPr marL="0" indent="0">
              <a:buNone/>
            </a:pPr>
            <a:endParaRPr lang="nl-BE" dirty="0"/>
          </a:p>
          <a:p>
            <a:pPr marL="0" indent="0">
              <a:buNone/>
            </a:pPr>
            <a:endParaRPr lang="nl-BE" dirty="0"/>
          </a:p>
          <a:p>
            <a:pPr marL="0" indent="0">
              <a:buNone/>
            </a:pPr>
            <a:endParaRPr lang="nl-BE" dirty="0"/>
          </a:p>
          <a:p>
            <a:pPr marL="0" indent="0">
              <a:buNone/>
            </a:pPr>
            <a:endParaRPr lang="fr-BE" sz="2200" b="1" dirty="0" smtClean="0"/>
          </a:p>
          <a:p>
            <a:pPr marL="0" indent="0">
              <a:buNone/>
            </a:pPr>
            <a:endParaRPr lang="fr-BE" sz="2200" b="1" dirty="0"/>
          </a:p>
          <a:p>
            <a:pPr marL="0" indent="0">
              <a:buNone/>
            </a:pPr>
            <a:r>
              <a:rPr lang="fr-BE" sz="2200" b="1" dirty="0" smtClean="0"/>
              <a:t>Nombre élevé de gouvernements et d’assemblées parlementaires</a:t>
            </a:r>
            <a:r>
              <a:rPr lang="fr-BE" sz="2200" dirty="0" smtClean="0"/>
              <a:t>: chaque</a:t>
            </a:r>
            <a:r>
              <a:rPr lang="nl-BE" sz="2200" dirty="0" smtClean="0"/>
              <a:t> </a:t>
            </a:r>
            <a:r>
              <a:rPr lang="nl-BE" sz="2200" dirty="0"/>
              <a:t>niveau (Fédéral, </a:t>
            </a:r>
            <a:r>
              <a:rPr lang="fr-BE" sz="2200" dirty="0"/>
              <a:t>Communauté</a:t>
            </a:r>
            <a:r>
              <a:rPr lang="nl-BE" sz="2200" dirty="0"/>
              <a:t>, </a:t>
            </a:r>
            <a:r>
              <a:rPr lang="fr-BE" sz="2200" dirty="0"/>
              <a:t>Région</a:t>
            </a:r>
            <a:r>
              <a:rPr lang="nl-BE" sz="2200" dirty="0"/>
              <a:t>) a </a:t>
            </a:r>
            <a:r>
              <a:rPr lang="fr-BE" sz="2200" dirty="0"/>
              <a:t>son</a:t>
            </a:r>
            <a:r>
              <a:rPr lang="nl-BE" sz="2200" dirty="0"/>
              <a:t> </a:t>
            </a:r>
            <a:r>
              <a:rPr lang="fr-BE" sz="2200" dirty="0"/>
              <a:t>propre</a:t>
            </a:r>
            <a:r>
              <a:rPr lang="nl-BE" sz="2200" dirty="0"/>
              <a:t> </a:t>
            </a:r>
            <a:r>
              <a:rPr lang="nl-BE" sz="2200" dirty="0" smtClean="0"/>
              <a:t>gouvernement</a:t>
            </a:r>
            <a:r>
              <a:rPr lang="nl-BE" sz="2200" dirty="0"/>
              <a:t>, à </a:t>
            </a:r>
            <a:r>
              <a:rPr lang="fr-BE" sz="2200" dirty="0"/>
              <a:t>l’exception</a:t>
            </a:r>
            <a:r>
              <a:rPr lang="nl-BE" sz="2200" dirty="0"/>
              <a:t> de la </a:t>
            </a:r>
            <a:r>
              <a:rPr lang="fr-BE" sz="2200" dirty="0" smtClean="0"/>
              <a:t>Flandre</a:t>
            </a:r>
            <a:r>
              <a:rPr lang="nl-BE" sz="2200" dirty="0" smtClean="0"/>
              <a:t> </a:t>
            </a:r>
            <a:r>
              <a:rPr lang="fr-BE" sz="2200" dirty="0"/>
              <a:t>qui</a:t>
            </a:r>
            <a:r>
              <a:rPr lang="nl-BE" sz="2200" dirty="0"/>
              <a:t> a 1 gouvernement pour sa </a:t>
            </a:r>
            <a:r>
              <a:rPr lang="fr-BE" sz="2200" dirty="0"/>
              <a:t>région</a:t>
            </a:r>
            <a:r>
              <a:rPr lang="nl-BE" sz="2200" dirty="0"/>
              <a:t> et sa </a:t>
            </a:r>
            <a:r>
              <a:rPr lang="fr-BE" sz="2200" dirty="0"/>
              <a:t>communauté</a:t>
            </a:r>
            <a:r>
              <a:rPr lang="nl-BE" sz="2200" dirty="0"/>
              <a:t>.</a:t>
            </a:r>
            <a:endParaRPr lang="nl-BE" sz="2200" b="1" dirty="0"/>
          </a:p>
        </p:txBody>
      </p:sp>
      <p:pic>
        <p:nvPicPr>
          <p:cNvPr id="7" name="Afbeelding 6"/>
          <p:cNvPicPr>
            <a:picLocks noChangeAspect="1"/>
          </p:cNvPicPr>
          <p:nvPr/>
        </p:nvPicPr>
        <p:blipFill>
          <a:blip r:embed="rId2"/>
          <a:stretch>
            <a:fillRect/>
          </a:stretch>
        </p:blipFill>
        <p:spPr>
          <a:xfrm>
            <a:off x="2291751" y="230188"/>
            <a:ext cx="7608498" cy="388000"/>
          </a:xfrm>
          <a:prstGeom prst="rect">
            <a:avLst/>
          </a:prstGeom>
        </p:spPr>
      </p:pic>
      <p:pic>
        <p:nvPicPr>
          <p:cNvPr id="8" name="Afbeelding 7"/>
          <p:cNvPicPr>
            <a:picLocks noChangeAspect="1"/>
          </p:cNvPicPr>
          <p:nvPr/>
        </p:nvPicPr>
        <p:blipFill>
          <a:blip r:embed="rId3"/>
          <a:stretch>
            <a:fillRect/>
          </a:stretch>
        </p:blipFill>
        <p:spPr>
          <a:xfrm>
            <a:off x="2357719" y="519617"/>
            <a:ext cx="6987428" cy="4680754"/>
          </a:xfrm>
          <a:prstGeom prst="rect">
            <a:avLst/>
          </a:prstGeom>
        </p:spPr>
      </p:pic>
    </p:spTree>
    <p:extLst>
      <p:ext uri="{BB962C8B-B14F-4D97-AF65-F5344CB8AC3E}">
        <p14:creationId xmlns:p14="http://schemas.microsoft.com/office/powerpoint/2010/main" val="8471438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fr-BE" b="1" dirty="0"/>
              <a:t>Les pouvoirs du gouvernement fédéral</a:t>
            </a:r>
            <a:endParaRPr lang="nl-BE" dirty="0"/>
          </a:p>
        </p:txBody>
      </p:sp>
      <p:sp>
        <p:nvSpPr>
          <p:cNvPr id="3" name="Tijdelijke aanduiding voor inhoud 2"/>
          <p:cNvSpPr>
            <a:spLocks noGrp="1"/>
          </p:cNvSpPr>
          <p:nvPr>
            <p:ph idx="1"/>
          </p:nvPr>
        </p:nvSpPr>
        <p:spPr>
          <a:xfrm>
            <a:off x="838200" y="1445846"/>
            <a:ext cx="10515600" cy="4731117"/>
          </a:xfrm>
        </p:spPr>
        <p:txBody>
          <a:bodyPr>
            <a:normAutofit/>
          </a:bodyPr>
          <a:lstStyle/>
          <a:p>
            <a:r>
              <a:rPr lang="en-US" dirty="0"/>
              <a:t>Finances </a:t>
            </a:r>
            <a:r>
              <a:rPr lang="fr-BE" dirty="0"/>
              <a:t>publiques</a:t>
            </a:r>
            <a:r>
              <a:rPr lang="en-US" dirty="0"/>
              <a:t>, </a:t>
            </a:r>
            <a:r>
              <a:rPr lang="fr-BE" dirty="0"/>
              <a:t>armée</a:t>
            </a:r>
            <a:r>
              <a:rPr lang="en-US" dirty="0"/>
              <a:t>, la police </a:t>
            </a:r>
            <a:r>
              <a:rPr lang="fr-BE" dirty="0"/>
              <a:t>fédérale</a:t>
            </a:r>
            <a:r>
              <a:rPr lang="en-US" dirty="0"/>
              <a:t>, justice, la </a:t>
            </a:r>
            <a:r>
              <a:rPr lang="fr-BE" dirty="0"/>
              <a:t>sécurité</a:t>
            </a:r>
            <a:r>
              <a:rPr lang="en-US" dirty="0"/>
              <a:t> </a:t>
            </a:r>
            <a:r>
              <a:rPr lang="fr-BE" dirty="0"/>
              <a:t>sociale</a:t>
            </a:r>
            <a:r>
              <a:rPr lang="en-US" dirty="0"/>
              <a:t> </a:t>
            </a:r>
            <a:r>
              <a:rPr lang="fr-BE" dirty="0"/>
              <a:t>dont</a:t>
            </a:r>
            <a:r>
              <a:rPr lang="en-US" dirty="0"/>
              <a:t> la santé </a:t>
            </a:r>
            <a:r>
              <a:rPr lang="fr-BE" dirty="0"/>
              <a:t>publique</a:t>
            </a:r>
            <a:r>
              <a:rPr lang="en-US" dirty="0"/>
              <a:t>, les affaires </a:t>
            </a:r>
            <a:r>
              <a:rPr lang="fr-BE" dirty="0"/>
              <a:t>intérieures</a:t>
            </a:r>
            <a:r>
              <a:rPr lang="en-US" dirty="0"/>
              <a:t>, les affaires </a:t>
            </a:r>
            <a:r>
              <a:rPr lang="fr-BE" dirty="0"/>
              <a:t>étrangères</a:t>
            </a:r>
            <a:r>
              <a:rPr lang="en-US" dirty="0"/>
              <a:t>.</a:t>
            </a:r>
          </a:p>
          <a:p>
            <a:endParaRPr lang="en-US" dirty="0"/>
          </a:p>
          <a:p>
            <a:r>
              <a:rPr lang="en-US" dirty="0"/>
              <a:t>Les </a:t>
            </a:r>
            <a:r>
              <a:rPr lang="en-US" dirty="0" smtClean="0"/>
              <a:t>obligations </a:t>
            </a:r>
            <a:r>
              <a:rPr lang="fr-BE" dirty="0"/>
              <a:t>internationales</a:t>
            </a:r>
            <a:r>
              <a:rPr lang="en-US" dirty="0"/>
              <a:t> de la </a:t>
            </a:r>
            <a:r>
              <a:rPr lang="fr-BE" dirty="0" smtClean="0"/>
              <a:t>Belgique</a:t>
            </a:r>
            <a:r>
              <a:rPr lang="en-US" dirty="0" smtClean="0"/>
              <a:t> </a:t>
            </a:r>
            <a:r>
              <a:rPr lang="fr-BE" dirty="0"/>
              <a:t>envers</a:t>
            </a:r>
            <a:r>
              <a:rPr lang="en-US" dirty="0"/>
              <a:t> </a:t>
            </a:r>
            <a:r>
              <a:rPr lang="fr-BE" dirty="0" smtClean="0"/>
              <a:t>l’Otan</a:t>
            </a:r>
            <a:r>
              <a:rPr lang="en-US" dirty="0" smtClean="0"/>
              <a:t> </a:t>
            </a:r>
            <a:r>
              <a:rPr lang="en-US" dirty="0"/>
              <a:t>et la </a:t>
            </a:r>
            <a:r>
              <a:rPr lang="fr-BE" dirty="0"/>
              <a:t>plupart</a:t>
            </a:r>
            <a:r>
              <a:rPr lang="en-US" dirty="0"/>
              <a:t> des obligations </a:t>
            </a:r>
            <a:r>
              <a:rPr lang="fr-BE" dirty="0"/>
              <a:t>envers</a:t>
            </a:r>
            <a:r>
              <a:rPr lang="en-US" dirty="0"/>
              <a:t> </a:t>
            </a:r>
            <a:r>
              <a:rPr lang="fr-BE" dirty="0"/>
              <a:t>l’Union</a:t>
            </a:r>
            <a:r>
              <a:rPr lang="en-US" dirty="0"/>
              <a:t> </a:t>
            </a:r>
            <a:r>
              <a:rPr lang="fr-BE" dirty="0"/>
              <a:t>européenne</a:t>
            </a:r>
            <a:r>
              <a:rPr lang="en-US" dirty="0"/>
              <a:t>.</a:t>
            </a:r>
          </a:p>
          <a:p>
            <a:endParaRPr lang="en-US" dirty="0"/>
          </a:p>
          <a:p>
            <a:r>
              <a:rPr lang="en-US" dirty="0"/>
              <a:t>Par </a:t>
            </a:r>
            <a:r>
              <a:rPr lang="fr-BE" dirty="0"/>
              <a:t>ailleurs</a:t>
            </a:r>
            <a:r>
              <a:rPr lang="en-US" dirty="0"/>
              <a:t>, tout </a:t>
            </a:r>
            <a:r>
              <a:rPr lang="fr-BE" dirty="0"/>
              <a:t>ce</a:t>
            </a:r>
            <a:r>
              <a:rPr lang="en-US" dirty="0"/>
              <a:t> qui ne </a:t>
            </a:r>
            <a:r>
              <a:rPr lang="fr-BE" dirty="0"/>
              <a:t>ressort</a:t>
            </a:r>
            <a:r>
              <a:rPr lang="en-US" dirty="0"/>
              <a:t> pas des </a:t>
            </a:r>
            <a:r>
              <a:rPr lang="fr-BE" dirty="0"/>
              <a:t>Communautés</a:t>
            </a:r>
            <a:r>
              <a:rPr lang="en-US" dirty="0"/>
              <a:t> </a:t>
            </a:r>
            <a:r>
              <a:rPr lang="fr-BE" dirty="0"/>
              <a:t>ou</a:t>
            </a:r>
            <a:r>
              <a:rPr lang="en-US" dirty="0"/>
              <a:t> des  </a:t>
            </a:r>
            <a:r>
              <a:rPr lang="fr-BE" dirty="0" smtClean="0"/>
              <a:t>Régions</a:t>
            </a:r>
            <a:r>
              <a:rPr lang="en-US" dirty="0" smtClean="0"/>
              <a:t> </a:t>
            </a:r>
            <a:r>
              <a:rPr lang="fr-BE" dirty="0"/>
              <a:t>est</a:t>
            </a:r>
            <a:r>
              <a:rPr lang="en-US" dirty="0"/>
              <a:t> de la </a:t>
            </a:r>
            <a:r>
              <a:rPr lang="fr-BE" dirty="0"/>
              <a:t>compétence</a:t>
            </a:r>
            <a:r>
              <a:rPr lang="en-US" dirty="0"/>
              <a:t> </a:t>
            </a:r>
            <a:r>
              <a:rPr lang="fr-BE" dirty="0"/>
              <a:t>fédérale</a:t>
            </a:r>
            <a:r>
              <a:rPr lang="en-US" dirty="0"/>
              <a:t>.</a:t>
            </a:r>
          </a:p>
          <a:p>
            <a:pPr marL="0" indent="0">
              <a:buNone/>
            </a:pPr>
            <a:endParaRPr lang="nl-BE" dirty="0"/>
          </a:p>
        </p:txBody>
      </p:sp>
    </p:spTree>
    <p:extLst>
      <p:ext uri="{BB962C8B-B14F-4D97-AF65-F5344CB8AC3E}">
        <p14:creationId xmlns:p14="http://schemas.microsoft.com/office/powerpoint/2010/main" val="3615752674"/>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normAutofit fontScale="90000"/>
          </a:bodyPr>
          <a:lstStyle/>
          <a:p>
            <a:r>
              <a:rPr lang="en-US" b="1" dirty="0"/>
              <a:t>Les </a:t>
            </a:r>
            <a:r>
              <a:rPr lang="fr-BE" b="1" dirty="0"/>
              <a:t>pouvoirs</a:t>
            </a:r>
            <a:r>
              <a:rPr lang="en-US" b="1" dirty="0"/>
              <a:t> des Regions</a:t>
            </a:r>
            <a:br>
              <a:rPr lang="en-US" b="1" dirty="0"/>
            </a:br>
            <a:r>
              <a:rPr lang="en-US" b="1" dirty="0"/>
              <a:t/>
            </a:r>
            <a:br>
              <a:rPr lang="en-US" b="1" dirty="0"/>
            </a:br>
            <a:endParaRPr lang="nl-BE" dirty="0"/>
          </a:p>
        </p:txBody>
      </p:sp>
      <p:sp>
        <p:nvSpPr>
          <p:cNvPr id="3" name="Tijdelijke aanduiding voor inhoud 2"/>
          <p:cNvSpPr>
            <a:spLocks noGrp="1"/>
          </p:cNvSpPr>
          <p:nvPr>
            <p:ph idx="1"/>
          </p:nvPr>
        </p:nvSpPr>
        <p:spPr>
          <a:xfrm>
            <a:off x="838200" y="1234831"/>
            <a:ext cx="10515600" cy="4942132"/>
          </a:xfrm>
        </p:spPr>
        <p:txBody>
          <a:bodyPr>
            <a:normAutofit/>
          </a:bodyPr>
          <a:lstStyle/>
          <a:p>
            <a:r>
              <a:rPr lang="en-US" dirty="0"/>
              <a:t>Un champs de </a:t>
            </a:r>
            <a:r>
              <a:rPr lang="fr-BE" dirty="0"/>
              <a:t>compétences</a:t>
            </a:r>
            <a:r>
              <a:rPr lang="en-US" dirty="0"/>
              <a:t> </a:t>
            </a:r>
            <a:r>
              <a:rPr lang="fr-BE" dirty="0" smtClean="0"/>
              <a:t>étendu à leur territoire</a:t>
            </a:r>
            <a:r>
              <a:rPr lang="en-US" dirty="0" smtClean="0"/>
              <a:t>.</a:t>
            </a:r>
            <a:endParaRPr lang="en-US" dirty="0"/>
          </a:p>
          <a:p>
            <a:pPr marL="0" indent="0">
              <a:buNone/>
            </a:pPr>
            <a:endParaRPr lang="en-US" dirty="0"/>
          </a:p>
          <a:p>
            <a:r>
              <a:rPr lang="fr-BE" dirty="0" smtClean="0"/>
              <a:t>Principalement économie, emploi, agriculture, eau, aménagement du territoire, travaux publics, énergie, transport (à l’exception des Chemins de fer), environnement, commerce extérieur, la tutelle des provinces, communes et intercommunales.</a:t>
            </a:r>
          </a:p>
          <a:p>
            <a:pPr marL="0" indent="0">
              <a:buNone/>
            </a:pPr>
            <a:endParaRPr lang="en-US" dirty="0"/>
          </a:p>
          <a:p>
            <a:pPr marL="0" indent="0">
              <a:buNone/>
            </a:pPr>
            <a:endParaRPr lang="nl-BE" dirty="0"/>
          </a:p>
        </p:txBody>
      </p:sp>
    </p:spTree>
    <p:extLst>
      <p:ext uri="{BB962C8B-B14F-4D97-AF65-F5344CB8AC3E}">
        <p14:creationId xmlns:p14="http://schemas.microsoft.com/office/powerpoint/2010/main" val="2610406444"/>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el 1"/>
          <p:cNvSpPr>
            <a:spLocks noGrp="1"/>
          </p:cNvSpPr>
          <p:nvPr>
            <p:ph type="title"/>
          </p:nvPr>
        </p:nvSpPr>
        <p:spPr/>
        <p:txBody>
          <a:bodyPr/>
          <a:lstStyle/>
          <a:p>
            <a:r>
              <a:rPr lang="fr-BE" b="1" dirty="0" smtClean="0"/>
              <a:t>Les pouvoirs des communautés</a:t>
            </a:r>
            <a:r>
              <a:rPr lang="en-US" b="1" dirty="0"/>
              <a:t/>
            </a:r>
            <a:br>
              <a:rPr lang="en-US" b="1" dirty="0"/>
            </a:br>
            <a:endParaRPr lang="nl-BE" dirty="0"/>
          </a:p>
        </p:txBody>
      </p:sp>
      <p:sp>
        <p:nvSpPr>
          <p:cNvPr id="3" name="Tijdelijke aanduiding voor inhoud 2"/>
          <p:cNvSpPr>
            <a:spLocks noGrp="1"/>
          </p:cNvSpPr>
          <p:nvPr>
            <p:ph idx="1"/>
          </p:nvPr>
        </p:nvSpPr>
        <p:spPr>
          <a:xfrm>
            <a:off x="838200" y="1117600"/>
            <a:ext cx="10515600" cy="5059363"/>
          </a:xfrm>
        </p:spPr>
        <p:txBody>
          <a:bodyPr>
            <a:normAutofit/>
          </a:bodyPr>
          <a:lstStyle/>
          <a:p>
            <a:r>
              <a:rPr lang="fr-BE" dirty="0" smtClean="0"/>
              <a:t>Les communautés regroupent (en principe) les personnes qui parlent la même langue.</a:t>
            </a:r>
          </a:p>
          <a:p>
            <a:endParaRPr lang="fr-BE" dirty="0" smtClean="0"/>
          </a:p>
          <a:p>
            <a:r>
              <a:rPr lang="fr-BE" dirty="0" smtClean="0"/>
              <a:t>Les communautés ont donc des pouvoirs “culturelles” (théâtre, les médias, l’audiovisuel  etc.), dont le plus significatif est l’enseignement, mais aussi d’autres matières relatives aux personnes (la protection de la jeunesse, l’aide aux familles, l’intégration des migrants, etc.).</a:t>
            </a:r>
          </a:p>
          <a:p>
            <a:endParaRPr lang="fr-BE" dirty="0" smtClean="0"/>
          </a:p>
          <a:p>
            <a:r>
              <a:rPr lang="fr-BE" dirty="0" smtClean="0"/>
              <a:t>La recherche scientifique et ses aspects internationaux</a:t>
            </a:r>
            <a:r>
              <a:rPr lang="en-US" dirty="0" smtClean="0"/>
              <a:t>.</a:t>
            </a:r>
            <a:endParaRPr lang="en-US" dirty="0"/>
          </a:p>
          <a:p>
            <a:pPr marL="0" indent="0">
              <a:buNone/>
            </a:pPr>
            <a:endParaRPr lang="nl-BE" dirty="0"/>
          </a:p>
        </p:txBody>
      </p:sp>
    </p:spTree>
    <p:extLst>
      <p:ext uri="{BB962C8B-B14F-4D97-AF65-F5344CB8AC3E}">
        <p14:creationId xmlns:p14="http://schemas.microsoft.com/office/powerpoint/2010/main" val="3497957185"/>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el 3"/>
          <p:cNvSpPr>
            <a:spLocks noGrp="1"/>
          </p:cNvSpPr>
          <p:nvPr>
            <p:ph type="title"/>
          </p:nvPr>
        </p:nvSpPr>
        <p:spPr/>
        <p:txBody>
          <a:bodyPr/>
          <a:lstStyle/>
          <a:p>
            <a:endParaRPr lang="nl-BE" dirty="0"/>
          </a:p>
        </p:txBody>
      </p:sp>
      <p:pic>
        <p:nvPicPr>
          <p:cNvPr id="7" name="Afbeelding 6"/>
          <p:cNvPicPr>
            <a:picLocks noChangeAspect="1"/>
          </p:cNvPicPr>
          <p:nvPr/>
        </p:nvPicPr>
        <p:blipFill>
          <a:blip r:embed="rId2"/>
          <a:stretch>
            <a:fillRect/>
          </a:stretch>
        </p:blipFill>
        <p:spPr>
          <a:xfrm>
            <a:off x="2291751" y="230188"/>
            <a:ext cx="7608498" cy="388000"/>
          </a:xfrm>
          <a:prstGeom prst="rect">
            <a:avLst/>
          </a:prstGeom>
        </p:spPr>
      </p:pic>
      <p:pic>
        <p:nvPicPr>
          <p:cNvPr id="3" name="Afbeelding 2"/>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4633822" y="3710796"/>
            <a:ext cx="3147204" cy="3147204"/>
          </a:xfrm>
          <a:prstGeom prst="rect">
            <a:avLst/>
          </a:prstGeom>
        </p:spPr>
      </p:pic>
      <p:sp>
        <p:nvSpPr>
          <p:cNvPr id="5" name="Espace réservé du contenu 4"/>
          <p:cNvSpPr>
            <a:spLocks noGrp="1"/>
          </p:cNvSpPr>
          <p:nvPr>
            <p:ph idx="1"/>
          </p:nvPr>
        </p:nvSpPr>
        <p:spPr/>
        <p:txBody>
          <a:bodyPr/>
          <a:lstStyle/>
          <a:p>
            <a:r>
              <a:rPr lang="fr-BE" dirty="0"/>
              <a:t>Un </a:t>
            </a:r>
            <a:r>
              <a:rPr lang="fr-BE" dirty="0" smtClean="0"/>
              <a:t>test </a:t>
            </a:r>
            <a:r>
              <a:rPr lang="fr-BE" dirty="0" smtClean="0">
                <a:sym typeface="Wingdings" panose="05000000000000000000" pitchFamily="2" charset="2"/>
              </a:rPr>
              <a:t> </a:t>
            </a:r>
            <a:r>
              <a:rPr lang="fr-BE" dirty="0">
                <a:sym typeface="Wingdings" panose="05000000000000000000" pitchFamily="2" charset="2"/>
              </a:rPr>
              <a:t>!</a:t>
            </a:r>
          </a:p>
          <a:p>
            <a:endParaRPr lang="fr-BE" dirty="0">
              <a:sym typeface="Wingdings" panose="05000000000000000000" pitchFamily="2" charset="2"/>
            </a:endParaRPr>
          </a:p>
          <a:p>
            <a:r>
              <a:rPr lang="fr-BE" dirty="0">
                <a:sym typeface="Wingdings" panose="05000000000000000000" pitchFamily="2" charset="2"/>
              </a:rPr>
              <a:t>Sur la base de ces informations, combien la Belgique compte-t-elle de Cours des comptes ?</a:t>
            </a:r>
          </a:p>
          <a:p>
            <a:r>
              <a:rPr lang="fr-BE" dirty="0">
                <a:sym typeface="Wingdings" panose="05000000000000000000" pitchFamily="2" charset="2"/>
              </a:rPr>
              <a:t>A) 1</a:t>
            </a:r>
          </a:p>
          <a:p>
            <a:r>
              <a:rPr lang="fr-BE" dirty="0">
                <a:sym typeface="Wingdings" panose="05000000000000000000" pitchFamily="2" charset="2"/>
              </a:rPr>
              <a:t>B) 3</a:t>
            </a:r>
          </a:p>
          <a:p>
            <a:r>
              <a:rPr lang="fr-BE" dirty="0">
                <a:sym typeface="Wingdings" panose="05000000000000000000" pitchFamily="2" charset="2"/>
              </a:rPr>
              <a:t>C) 7</a:t>
            </a:r>
            <a:endParaRPr lang="en-US" dirty="0"/>
          </a:p>
        </p:txBody>
      </p:sp>
    </p:spTree>
    <p:extLst>
      <p:ext uri="{BB962C8B-B14F-4D97-AF65-F5344CB8AC3E}">
        <p14:creationId xmlns:p14="http://schemas.microsoft.com/office/powerpoint/2010/main" val="1718821441"/>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re 1"/>
          <p:cNvSpPr>
            <a:spLocks noGrp="1"/>
          </p:cNvSpPr>
          <p:nvPr>
            <p:ph type="title"/>
          </p:nvPr>
        </p:nvSpPr>
        <p:spPr>
          <a:xfrm>
            <a:off x="999565" y="365125"/>
            <a:ext cx="10515600" cy="1325563"/>
          </a:xfrm>
        </p:spPr>
        <p:txBody>
          <a:bodyPr/>
          <a:lstStyle/>
          <a:p>
            <a:r>
              <a:rPr lang="fr-BE" dirty="0"/>
              <a:t>Organigramme de la Cour des comptes </a:t>
            </a:r>
            <a:endParaRPr lang="en-US" dirty="0"/>
          </a:p>
        </p:txBody>
      </p:sp>
      <p:pic>
        <p:nvPicPr>
          <p:cNvPr id="4" name="Tijdelijke aanduiding voor inhoud 3" descr="Schermopname"/>
          <p:cNvPicPr>
            <a:picLocks noGrp="1" noChangeAspect="1"/>
          </p:cNvPicPr>
          <p:nvPr>
            <p:ph idx="1"/>
          </p:nvPr>
        </p:nvPicPr>
        <p:blipFill>
          <a:blip r:embed="rId2">
            <a:extLst>
              <a:ext uri="{28A0092B-C50C-407E-A947-70E740481C1C}">
                <a14:useLocalDpi xmlns:a14="http://schemas.microsoft.com/office/drawing/2010/main" val="0"/>
              </a:ext>
            </a:extLst>
          </a:blip>
          <a:stretch>
            <a:fillRect/>
          </a:stretch>
        </p:blipFill>
        <p:spPr>
          <a:xfrm>
            <a:off x="1461248" y="1690688"/>
            <a:ext cx="8677835" cy="4486275"/>
          </a:xfrm>
          <a:prstGeom prst="rect">
            <a:avLst/>
          </a:prstGeom>
        </p:spPr>
      </p:pic>
    </p:spTree>
    <p:extLst>
      <p:ext uri="{BB962C8B-B14F-4D97-AF65-F5344CB8AC3E}">
        <p14:creationId xmlns:p14="http://schemas.microsoft.com/office/powerpoint/2010/main" val="264323588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Afbeelding 4"/>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580923" y="3007376"/>
            <a:ext cx="4360444" cy="3270332"/>
          </a:xfrm>
          <a:prstGeom prst="rect">
            <a:avLst/>
          </a:prstGeom>
        </p:spPr>
      </p:pic>
      <p:sp>
        <p:nvSpPr>
          <p:cNvPr id="3" name="Tijdelijke aanduiding voor inhoud 2"/>
          <p:cNvSpPr>
            <a:spLocks noGrp="1"/>
          </p:cNvSpPr>
          <p:nvPr>
            <p:ph idx="1"/>
          </p:nvPr>
        </p:nvSpPr>
        <p:spPr>
          <a:xfrm>
            <a:off x="838199" y="753126"/>
            <a:ext cx="10515600" cy="4817086"/>
          </a:xfrm>
        </p:spPr>
        <p:txBody>
          <a:bodyPr>
            <a:noAutofit/>
          </a:bodyPr>
          <a:lstStyle/>
          <a:p>
            <a:pPr>
              <a:lnSpc>
                <a:spcPct val="110000"/>
              </a:lnSpc>
              <a:buFontTx/>
              <a:buChar char="-"/>
            </a:pPr>
            <a:r>
              <a:rPr lang="fr-BE" dirty="0" smtClean="0"/>
              <a:t>Actuellement tous les audits exécutés par un service de la Cour des comptes sont reliés à un niveau de pouvoir.</a:t>
            </a:r>
          </a:p>
          <a:p>
            <a:pPr marL="457200" lvl="1" indent="0" algn="ctr">
              <a:lnSpc>
                <a:spcPct val="110000"/>
              </a:lnSpc>
              <a:buNone/>
            </a:pPr>
            <a:r>
              <a:rPr lang="fr-BE" dirty="0" smtClean="0"/>
              <a:t/>
            </a:r>
            <a:br>
              <a:rPr lang="fr-BE" dirty="0" smtClean="0"/>
            </a:br>
            <a:r>
              <a:rPr lang="fr-BE" dirty="0" smtClean="0"/>
              <a:t>	</a:t>
            </a:r>
            <a:r>
              <a:rPr lang="fr-BE" sz="2800" dirty="0" smtClean="0"/>
              <a:t>Les différents parlements ont des attentes différentes </a:t>
            </a:r>
            <a:endParaRPr lang="fr-BE" dirty="0" smtClean="0"/>
          </a:p>
          <a:p>
            <a:pPr marL="457200" lvl="1" indent="0">
              <a:lnSpc>
                <a:spcPct val="110000"/>
              </a:lnSpc>
              <a:buNone/>
            </a:pPr>
            <a:r>
              <a:rPr lang="fr-BE" dirty="0" smtClean="0"/>
              <a:t>		</a:t>
            </a:r>
            <a:r>
              <a:rPr lang="fr-BE" sz="1800" dirty="0" smtClean="0"/>
              <a:t>Les audit de performance identifient rarement les mêmes priorités,</a:t>
            </a:r>
          </a:p>
          <a:p>
            <a:pPr marL="457200" lvl="1" indent="0">
              <a:lnSpc>
                <a:spcPct val="110000"/>
              </a:lnSpc>
              <a:buNone/>
            </a:pPr>
            <a:r>
              <a:rPr lang="fr-BE" sz="1800" dirty="0" smtClean="0"/>
              <a:t>		(autrement dit: une politique significative dans une région ne l’est pas dans l’autre)</a:t>
            </a:r>
          </a:p>
          <a:p>
            <a:pPr>
              <a:lnSpc>
                <a:spcPct val="110000"/>
              </a:lnSpc>
              <a:buFontTx/>
              <a:buChar char="-"/>
            </a:pPr>
            <a:r>
              <a:rPr lang="fr-BE" dirty="0" smtClean="0"/>
              <a:t>Les gouvernements font face à d’énormes défis  (</a:t>
            </a:r>
            <a:r>
              <a:rPr lang="fr-BE" dirty="0" err="1" smtClean="0"/>
              <a:t>e.a</a:t>
            </a:r>
            <a:r>
              <a:rPr lang="fr-BE" dirty="0" smtClean="0"/>
              <a:t>. réchauffement climatique, la migration, ...), ces défis nécessitent, le plus souvent,  une coordination des différents niveaux de pouvoirs. La Cour des comptes a donc une position unique et privilégiée car elle est présente à tous les niveaux de pouvoirs</a:t>
            </a:r>
            <a:r>
              <a:rPr lang="en-US" dirty="0" smtClean="0"/>
              <a:t>.</a:t>
            </a:r>
            <a:endParaRPr lang="en-US" dirty="0"/>
          </a:p>
          <a:p>
            <a:pPr marL="0" indent="0">
              <a:lnSpc>
                <a:spcPct val="110000"/>
              </a:lnSpc>
              <a:buNone/>
            </a:pPr>
            <a:endParaRPr lang="en-US" dirty="0"/>
          </a:p>
          <a:p>
            <a:pPr marL="0" indent="0">
              <a:lnSpc>
                <a:spcPct val="110000"/>
              </a:lnSpc>
              <a:buNone/>
            </a:pPr>
            <a:endParaRPr lang="nl-BE" dirty="0"/>
          </a:p>
        </p:txBody>
      </p:sp>
      <p:pic>
        <p:nvPicPr>
          <p:cNvPr id="4" name="Afbeelding 3"/>
          <p:cNvPicPr>
            <a:picLocks noChangeAspect="1"/>
          </p:cNvPicPr>
          <p:nvPr/>
        </p:nvPicPr>
        <p:blipFill>
          <a:blip r:embed="rId3"/>
          <a:stretch>
            <a:fillRect/>
          </a:stretch>
        </p:blipFill>
        <p:spPr>
          <a:xfrm>
            <a:off x="2291751" y="230188"/>
            <a:ext cx="7608498" cy="388000"/>
          </a:xfrm>
          <a:prstGeom prst="rect">
            <a:avLst/>
          </a:prstGeom>
        </p:spPr>
      </p:pic>
    </p:spTree>
    <p:extLst>
      <p:ext uri="{BB962C8B-B14F-4D97-AF65-F5344CB8AC3E}">
        <p14:creationId xmlns:p14="http://schemas.microsoft.com/office/powerpoint/2010/main" val="4079507844"/>
      </p:ext>
    </p:extLst>
  </p:cSld>
  <p:clrMapOvr>
    <a:masterClrMapping/>
  </p:clrMapOvr>
  <p:timing>
    <p:tnLst>
      <p:par>
        <p:cTn id="1" dur="indefinite" restart="never" nodeType="tmRoot"/>
      </p:par>
    </p:tnLst>
  </p:timing>
</p:sld>
</file>

<file path=ppt/theme/theme1.xml><?xml version="1.0" encoding="utf-8"?>
<a:theme xmlns:a="http://schemas.openxmlformats.org/drawingml/2006/main" name="Kantoorthema">
  <a:themeElements>
    <a:clrScheme name="Kantoor">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Kantoor">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Kantoor">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_rels/item4.xml.rels><?xml version="1.0" encoding="UTF-8" standalone="yes"?>
<Relationships xmlns="http://schemas.openxmlformats.org/package/2006/relationships"><Relationship Id="rId1" Type="http://schemas.openxmlformats.org/officeDocument/2006/relationships/customXmlProps" Target="itemProps4.xml"/></Relationships>
</file>

<file path=customXml/_rels/item5.xml.rels><?xml version="1.0" encoding="UTF-8" standalone="yes"?>
<Relationships xmlns="http://schemas.openxmlformats.org/package/2006/relationships"><Relationship Id="rId1" Type="http://schemas.openxmlformats.org/officeDocument/2006/relationships/customXmlProps" Target="itemProps5.xml"/></Relationships>
</file>

<file path=customXml/item1.xml><?xml version="1.0" encoding="utf-8"?>
<ct:contentTypeSchema xmlns:ct="http://schemas.microsoft.com/office/2006/metadata/contentType" xmlns:ma="http://schemas.microsoft.com/office/2006/metadata/properties/metaAttributes" ct:_="" ma:_="" ma:contentTypeName="Documento" ma:contentTypeID="0x010100A2EDF7CA51E3374D9FA4D102273FB243" ma:contentTypeVersion="15" ma:contentTypeDescription="Criar um novo documento." ma:contentTypeScope="" ma:versionID="edec9143e3e30f1b7887b29f84b7adbf">
  <xsd:schema xmlns:xsd="http://www.w3.org/2001/XMLSchema" xmlns:xs="http://www.w3.org/2001/XMLSchema" xmlns:p="http://schemas.microsoft.com/office/2006/metadata/properties" xmlns:ns1="http://schemas.microsoft.com/sharepoint/v3" xmlns:ns2="b4be96da-69ff-438c-950f-3f3921697169" xmlns:ns3="b35aa516-8b0a-4138-9955-50e29acd6df1" xmlns:ns4="770e03b7-2e9f-49d8-9188-c0ecb9acbee3" xmlns:ns5="http://schemas.microsoft.com/sharepoint.v3" xmlns:ns6="3f5d445b-7927-406b-a8e8-a74f465592f6" targetNamespace="http://schemas.microsoft.com/office/2006/metadata/properties" ma:root="true" ma:fieldsID="1a8c2a1f9bb5cea64eb98cd0dcca125e" ns1:_="" ns2:_="" ns3:_="" ns4:_="" ns5:_="" ns6:_="">
    <xsd:import namespace="http://schemas.microsoft.com/sharepoint/v3"/>
    <xsd:import namespace="b4be96da-69ff-438c-950f-3f3921697169"/>
    <xsd:import namespace="b35aa516-8b0a-4138-9955-50e29acd6df1"/>
    <xsd:import namespace="770e03b7-2e9f-49d8-9188-c0ecb9acbee3"/>
    <xsd:import namespace="http://schemas.microsoft.com/sharepoint.v3"/>
    <xsd:import namespace="3f5d445b-7927-406b-a8e8-a74f465592f6"/>
    <xsd:element name="properties">
      <xsd:complexType>
        <xsd:sequence>
          <xsd:element name="documentManagement">
            <xsd:complexType>
              <xsd:all>
                <xsd:element ref="ns2:_dlc_DocId" minOccurs="0"/>
                <xsd:element ref="ns2:_dlc_DocIdUrl" minOccurs="0"/>
                <xsd:element ref="ns2:_dlc_DocIdPersistId" minOccurs="0"/>
                <xsd:element ref="ns3:Descri_x00e7__x00e3_o" minOccurs="0"/>
                <xsd:element ref="ns4:Descri_x00e7__x00e3_o_x0020_da_x0020_Pasta" minOccurs="0"/>
                <xsd:element ref="ns1:RoutingRuleDescription" minOccurs="0"/>
                <xsd:element ref="ns5:CategoryDescription" minOccurs="0"/>
                <xsd:element ref="ns6:SharedWithUsers"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RoutingRuleDescription" ma:index="13" nillable="true" ma:displayName="Descrição da Pasta" ma:description="Nova Pasta com descrição" ma:hidden="true" ma:internalName="RoutingRuleDescription" ma:readOnly="false">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b4be96da-69ff-438c-950f-3f3921697169" elementFormDefault="qualified">
    <xsd:import namespace="http://schemas.microsoft.com/office/2006/documentManagement/types"/>
    <xsd:import namespace="http://schemas.microsoft.com/office/infopath/2007/PartnerControls"/>
    <xsd:element name="_dlc_DocId" ma:index="8" nillable="true" ma:displayName="Valor do ID do Documento" ma:description="O valor do ID do documento atribuído a este item." ma:internalName="_dlc_DocId" ma:readOnly="true">
      <xsd:simpleType>
        <xsd:restriction base="dms:Text"/>
      </xsd:simpleType>
    </xsd:element>
    <xsd:element name="_dlc_DocIdUrl" ma:index="9" nillable="true" ma:displayName="ID do Documento" ma:description="Ligação permanente a este documento." ma:hidden="true" ma:internalName="_dlc_DocIdUrl" ma:readOnly="true">
      <xsd:complexType>
        <xsd:complexContent>
          <xsd:extension base="dms:URL">
            <xsd:sequence>
              <xsd:element name="Url" type="dms:ValidUrl" minOccurs="0" nillable="true"/>
              <xsd:element name="Description" type="xsd:string" nillable="true"/>
            </xsd:sequence>
          </xsd:extension>
        </xsd:complexContent>
      </xsd:complexType>
    </xsd:element>
    <xsd:element name="_dlc_DocIdPersistId" ma:index="10" nillable="true" ma:displayName="ID Persistente" ma:description="Manter ID ao adicionar." ma:hidden="true" ma:internalName="_dlc_DocIdPersistId" ma:readOnly="true">
      <xsd:simpleType>
        <xsd:restriction base="dms:Boolean"/>
      </xsd:simpleType>
    </xsd:element>
  </xsd:schema>
  <xsd:schema xmlns:xsd="http://www.w3.org/2001/XMLSchema" xmlns:xs="http://www.w3.org/2001/XMLSchema" xmlns:dms="http://schemas.microsoft.com/office/2006/documentManagement/types" xmlns:pc="http://schemas.microsoft.com/office/infopath/2007/PartnerControls" targetNamespace="b35aa516-8b0a-4138-9955-50e29acd6df1" elementFormDefault="qualified">
    <xsd:import namespace="http://schemas.microsoft.com/office/2006/documentManagement/types"/>
    <xsd:import namespace="http://schemas.microsoft.com/office/infopath/2007/PartnerControls"/>
    <xsd:element name="Descri_x00e7__x00e3_o" ma:index="11" nillable="true" ma:displayName="Descrição do Ficheiro" ma:internalName="Descri_x00e7__x00e3_o">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770e03b7-2e9f-49d8-9188-c0ecb9acbee3" elementFormDefault="qualified">
    <xsd:import namespace="http://schemas.microsoft.com/office/2006/documentManagement/types"/>
    <xsd:import namespace="http://schemas.microsoft.com/office/infopath/2007/PartnerControls"/>
    <xsd:element name="Descri_x00e7__x00e3_o_x0020_da_x0020_Pasta" ma:index="12" nillable="true" ma:displayName="Descrição da Pasta" ma:internalName="Descri_x00e7__x00e3_o_x0020_da_x0020_Pasta">
      <xsd:simpleType>
        <xsd:restriction base="dms:Note"/>
      </xsd:simpleType>
    </xsd:element>
  </xsd:schema>
  <xsd:schema xmlns:xsd="http://www.w3.org/2001/XMLSchema" xmlns:xs="http://www.w3.org/2001/XMLSchema" xmlns:dms="http://schemas.microsoft.com/office/2006/documentManagement/types" xmlns:pc="http://schemas.microsoft.com/office/infopath/2007/PartnerControls" targetNamespace="http://schemas.microsoft.com/sharepoint.v3" elementFormDefault="qualified">
    <xsd:import namespace="http://schemas.microsoft.com/office/2006/documentManagement/types"/>
    <xsd:import namespace="http://schemas.microsoft.com/office/infopath/2007/PartnerControls"/>
    <xsd:element name="CategoryDescription" ma:index="14" nillable="true" ma:displayName="Descrição" ma:description="A utilizar na biblioteca personalizada (Documentos e Pastas)." ma:internalName="CategoryDescription">
      <xsd:simpleType>
        <xsd:restriction base="dms:Note">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3f5d445b-7927-406b-a8e8-a74f465592f6" elementFormDefault="qualified">
    <xsd:import namespace="http://schemas.microsoft.com/office/2006/documentManagement/types"/>
    <xsd:import namespace="http://schemas.microsoft.com/office/infopath/2007/PartnerControls"/>
    <xsd:element name="SharedWithUsers" ma:index="15" nillable="true" ma:displayName="Partilhado Com"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Tipo de Conteúdo"/>
        <xsd:element ref="dc:title" minOccurs="0" maxOccurs="1" ma:index="4" ma:displayName="Título"/>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SharedContentType xmlns="Microsoft.SharePoint.Taxonomy.ContentTypeSync" SourceId="988052b1-3acc-48e6-b629-feae917c74d7" ContentTypeId="0x0101" PreviousValue="true"/>
</file>

<file path=customXml/item3.xml><?xml version="1.0" encoding="utf-8"?>
<?mso-contentType ?>
<spe:Receivers xmlns:spe="http://schemas.microsoft.com/sharepoint/events">
  <Receiver>
    <Name>Document ID Generator</Name>
    <Synchronization>Synchronous</Synchronization>
    <Type>10001</Type>
    <SequenceNumber>1000</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10002</Type>
    <SequenceNumber>1001</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10004</Type>
    <SequenceNumber>1002</SequenceNumber>
    <Url/>
    <Assembly>Microsoft.Office.DocumentManagement, Version=16.0.0.0, Culture=neutral, PublicKeyToken=71e9bce111e9429c</Assembly>
    <Class>Microsoft.Office.DocumentManagement.Internal.DocIdHandler</Class>
    <Data/>
    <Filter/>
  </Receiver>
  <Receiver>
    <Name>Document ID Generator</Name>
    <Synchronization>Synchronous</Synchronization>
    <Type>10006</Type>
    <SequenceNumber>1003</SequenceNumber>
    <Url/>
    <Assembly>Microsoft.Office.DocumentManagement, Version=16.0.0.0, Culture=neutral, PublicKeyToken=71e9bce111e9429c</Assembly>
    <Class>Microsoft.Office.DocumentManagement.Internal.DocIdHandler</Class>
    <Data/>
    <Filter/>
  </Receiver>
</spe:Receivers>
</file>

<file path=customXml/item4.xml><?xml version="1.0" encoding="utf-8"?>
<?mso-contentType ?>
<FormTemplates xmlns="http://schemas.microsoft.com/sharepoint/v3/contenttype/forms">
  <Display>DocumentLibraryForm</Display>
  <Edit>DocumentLibraryForm</Edit>
  <New>DocumentLibraryForm</New>
</FormTemplates>
</file>

<file path=customXml/item5.xml><?xml version="1.0" encoding="utf-8"?>
<p:properties xmlns:p="http://schemas.microsoft.com/office/2006/metadata/properties" xmlns:xsi="http://www.w3.org/2001/XMLSchema-instance" xmlns:pc="http://schemas.microsoft.com/office/infopath/2007/PartnerControls">
  <documentManagement>
    <_dlc_DocId xmlns="b4be96da-69ff-438c-950f-3f3921697169">C7E6XQ7UKCZK-1828874228-23323</_dlc_DocId>
    <_dlc_DocIdUrl xmlns="b4be96da-69ff-438c-950f-3f3921697169">
      <Url>http://portal/sites/dats3/dcp/projetos/_layouts/15/DocIdRedir.aspx?ID=C7E6XQ7UKCZK-1828874228-23323</Url>
      <Description>C7E6XQ7UKCZK-1828874228-23323</Description>
    </_dlc_DocIdUrl>
    <Descri_x00e7__x00e3_o_x0020_da_x0020_Pasta xmlns="770e03b7-2e9f-49d8-9188-c0ecb9acbee3" xsi:nil="true"/>
    <Descri_x00e7__x00e3_o xmlns="b35aa516-8b0a-4138-9955-50e29acd6df1" xsi:nil="true"/>
    <RoutingRuleDescription xmlns="http://schemas.microsoft.com/sharepoint/v3" xsi:nil="true"/>
    <CategoryDescription xmlns="http://schemas.microsoft.com/sharepoint.v3" xsi:nil="true"/>
  </documentManagement>
</p:properties>
</file>

<file path=customXml/itemProps1.xml><?xml version="1.0" encoding="utf-8"?>
<ds:datastoreItem xmlns:ds="http://schemas.openxmlformats.org/officeDocument/2006/customXml" ds:itemID="{5537DA9F-2C4C-45A8-B540-FF30979BAF5A}"/>
</file>

<file path=customXml/itemProps2.xml><?xml version="1.0" encoding="utf-8"?>
<ds:datastoreItem xmlns:ds="http://schemas.openxmlformats.org/officeDocument/2006/customXml" ds:itemID="{3DA1A500-9880-4A91-A0FD-A6AA001A4A83}"/>
</file>

<file path=customXml/itemProps3.xml><?xml version="1.0" encoding="utf-8"?>
<ds:datastoreItem xmlns:ds="http://schemas.openxmlformats.org/officeDocument/2006/customXml" ds:itemID="{E6F19864-AF90-4707-9F93-A4A34B60B405}"/>
</file>

<file path=customXml/itemProps4.xml><?xml version="1.0" encoding="utf-8"?>
<ds:datastoreItem xmlns:ds="http://schemas.openxmlformats.org/officeDocument/2006/customXml" ds:itemID="{438AB42B-C338-46F6-B5E6-D9BDFB804530}"/>
</file>

<file path=customXml/itemProps5.xml><?xml version="1.0" encoding="utf-8"?>
<ds:datastoreItem xmlns:ds="http://schemas.openxmlformats.org/officeDocument/2006/customXml" ds:itemID="{420E7F54-82C0-4213-9B6F-5BA9D8CD8C8B}"/>
</file>

<file path=docProps/app.xml><?xml version="1.0" encoding="utf-8"?>
<Properties xmlns="http://schemas.openxmlformats.org/officeDocument/2006/extended-properties" xmlns:vt="http://schemas.openxmlformats.org/officeDocument/2006/docPropsVTypes">
  <TotalTime>1127</TotalTime>
  <Words>820</Words>
  <Application>Microsoft Office PowerPoint</Application>
  <PresentationFormat>Breedbeeld</PresentationFormat>
  <Paragraphs>139</Paragraphs>
  <Slides>21</Slides>
  <Notes>0</Notes>
  <HiddenSlides>0</HiddenSlides>
  <MMClips>0</MMClips>
  <ScaleCrop>false</ScaleCrop>
  <HeadingPairs>
    <vt:vector size="6" baseType="variant">
      <vt:variant>
        <vt:lpstr>Gebruikte lettertypen</vt:lpstr>
      </vt:variant>
      <vt:variant>
        <vt:i4>5</vt:i4>
      </vt:variant>
      <vt:variant>
        <vt:lpstr>Thema</vt:lpstr>
      </vt:variant>
      <vt:variant>
        <vt:i4>1</vt:i4>
      </vt:variant>
      <vt:variant>
        <vt:lpstr>Diatitels</vt:lpstr>
      </vt:variant>
      <vt:variant>
        <vt:i4>21</vt:i4>
      </vt:variant>
    </vt:vector>
  </HeadingPairs>
  <TitlesOfParts>
    <vt:vector size="27" baseType="lpstr">
      <vt:lpstr>Arial</vt:lpstr>
      <vt:lpstr>Calibri</vt:lpstr>
      <vt:lpstr>Calibri Light</vt:lpstr>
      <vt:lpstr>Corbel</vt:lpstr>
      <vt:lpstr>Wingdings</vt:lpstr>
      <vt:lpstr>Kantoorthema</vt:lpstr>
      <vt:lpstr>PowerPoint-presentatie</vt:lpstr>
      <vt:lpstr>Belgique, un petit pays plein de complexités  </vt:lpstr>
      <vt:lpstr>PowerPoint-presentatie</vt:lpstr>
      <vt:lpstr>Les pouvoirs du gouvernement fédéral</vt:lpstr>
      <vt:lpstr>Les pouvoirs des Regions  </vt:lpstr>
      <vt:lpstr>Les pouvoirs des communautés </vt:lpstr>
      <vt:lpstr>PowerPoint-presentatie</vt:lpstr>
      <vt:lpstr>Organigramme de la Cour des comptes </vt:lpstr>
      <vt:lpstr>PowerPoint-presentatie</vt:lpstr>
      <vt:lpstr>PowerPoint-presentatie</vt:lpstr>
      <vt:lpstr>“National ownership is key to achieving sustainable development.” </vt:lpstr>
      <vt:lpstr>PowerPoint-presentatie</vt:lpstr>
      <vt:lpstr>Focus : Questions d’audit </vt:lpstr>
      <vt:lpstr>Méthodologie :</vt:lpstr>
      <vt:lpstr>PowerPoint-presentatie</vt:lpstr>
      <vt:lpstr>PowerPoint-presentatie</vt:lpstr>
      <vt:lpstr>L’objectif de l’audit: </vt:lpstr>
      <vt:lpstr>Methodologie de l’audit:</vt:lpstr>
      <vt:lpstr>Methodologie </vt:lpstr>
      <vt:lpstr>Rapport audit :</vt:lpstr>
      <vt:lpstr>PowerPoint-presentatie</vt:lpstr>
    </vt:vector>
  </TitlesOfParts>
  <Company>Organization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PowerPoint-presentatie</dc:title>
  <dc:creator>Vanrysselberghe Daphne</dc:creator>
  <cp:lastModifiedBy>Bernagie Steven</cp:lastModifiedBy>
  <cp:revision>180</cp:revision>
  <cp:lastPrinted>2019-11-18T14:07:35Z</cp:lastPrinted>
  <dcterms:created xsi:type="dcterms:W3CDTF">2019-08-01T12:55:18Z</dcterms:created>
  <dcterms:modified xsi:type="dcterms:W3CDTF">2019-11-18T14:18:21Z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dlc_DocIdItemGuid">
    <vt:lpwstr>cdee3626-e1fa-442c-8d29-ad7bc61f1edd</vt:lpwstr>
  </property>
  <property fmtid="{D5CDD505-2E9C-101B-9397-08002B2CF9AE}" pid="3" name="ContentTypeId">
    <vt:lpwstr>0x010100A2EDF7CA51E3374D9FA4D102273FB243</vt:lpwstr>
  </property>
</Properties>
</file>